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jpeg"/>
  <Override PartName="/ppt/notesSlides/notesSlide8.xml" ContentType="application/vnd.openxmlformats-officedocument.presentationml.notesSlide+xml"/>
  <Override PartName="/ppt/media/image8.jpg" ContentType="image/jpeg"/>
  <Override PartName="/ppt/notesSlides/notesSlide9.xml" ContentType="application/vnd.openxmlformats-officedocument.presentationml.notesSlide+xml"/>
  <Override PartName="/ppt/media/image10.jpg" ContentType="image/jpeg"/>
  <Override PartName="/ppt/media/image14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1" r:id="rId7"/>
    <p:sldId id="274" r:id="rId8"/>
    <p:sldId id="275" r:id="rId9"/>
    <p:sldId id="277" r:id="rId10"/>
    <p:sldId id="276" r:id="rId11"/>
    <p:sldId id="268" r:id="rId12"/>
    <p:sldId id="273" r:id="rId13"/>
    <p:sldId id="267" r:id="rId14"/>
  </p:sldIdLst>
  <p:sldSz cx="16256000" cy="9144000"/>
  <p:notesSz cx="9144000" cy="16256000"/>
  <p:embeddedFontLst>
    <p:embeddedFont>
      <p:font typeface="Hedvig Letters Sans" panose="020B0604020202020204" charset="0"/>
      <p:regular r:id="rId16"/>
    </p:embeddedFont>
    <p:embeddedFont>
      <p:font typeface="Liter" panose="020B0604020202020204" charset="0"/>
      <p:regular r:id="rId17"/>
    </p:embeddedFont>
    <p:embeddedFont>
      <p:font typeface="Quattrocento Sans" panose="020B0502050000020003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91B3E2-0C1C-4C88-B3F4-A5A855A1E5DA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A1DCB10A-329F-4350-BD6D-D4A8F7E99103}">
          <p14:sldIdLst>
            <p14:sldId id="271"/>
            <p14:sldId id="274"/>
            <p14:sldId id="275"/>
            <p14:sldId id="277"/>
            <p14:sldId id="276"/>
            <p14:sldId id="268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4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06CF-D60C-7027-58A0-98753A32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DA583-FA84-3F14-B5E0-01617D32B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19FA5-E3C6-65E6-D440-FEF8CBD77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EA565-AEF2-BA01-BB6C-F1EE98E02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5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4A6AB-64E1-2539-8C83-08F1ECEA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523CB-F6B6-8EBB-E2FA-4E70482C7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875BF-3D22-1C81-F51C-DC582421C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D9725-2AB2-2BAC-D8FA-1F5AAED9C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58A5-FADA-5E67-7077-48BF1F436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339C5-98BA-021D-4207-EA86474BD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2E234-02AF-2170-FFCF-E37B68BAC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5F5E3-F2C7-6CE7-58D4-869E51C6A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EE96-2294-B34A-1AB3-C3D0219F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F1E1E-EA4E-B16E-C301-726E71ABB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5B2FB-DC3B-7699-96A5-DCBFE498C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03536-764B-0A54-0193-D3310D697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F769-447E-7410-9777-B96E6A7B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423BA-5EE5-7918-B9CE-AD68F8816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5A28F-DE27-35DE-0916-FA7D42031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F43F-1E34-155A-0251-0B5831003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BDEE-77E9-D8CA-2559-A5B6011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632AD-DB7C-1DEE-C396-66FA93882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E1286-7F15-EC42-1728-A33219D2A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C4CC4-2261-0B5A-E2DB-B52789FCC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4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9620-B906-9237-423E-5CCC7DF8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BBCEB-A27C-F1B4-6762-DAFCC6C7B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4D2AA-509A-3373-0C39-FEE2D28E7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290CD-E211-DA26-0683-DE2823497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dmissions.usf.edu/e022268917acd6d7f6964e91830f86f3d623d9ab.jpg"/>
          <p:cNvPicPr>
            <a:picLocks noChangeAspect="1"/>
          </p:cNvPicPr>
          <p:nvPr/>
        </p:nvPicPr>
        <p:blipFill>
          <a:blip r:embed="rId3"/>
          <a:srcRect l="1952" r="195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7377">
                  <a:alpha val="85000"/>
                </a:srgbClr>
              </a:gs>
              <a:gs pos="50000">
                <a:srgbClr val="0D7377">
                  <a:alpha val="75000"/>
                </a:srgbClr>
              </a:gs>
              <a:gs pos="100000">
                <a:srgbClr val="8BBDB8">
                  <a:alpha val="7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7670800" y="5715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742950" y="371475"/>
                </a:moveTo>
                <a:cubicBezTo>
                  <a:pt x="742950" y="453450"/>
                  <a:pt x="716340" y="529173"/>
                  <a:pt x="671513" y="590610"/>
                </a:cubicBezTo>
                <a:lnTo>
                  <a:pt x="897612" y="816888"/>
                </a:lnTo>
                <a:cubicBezTo>
                  <a:pt x="919936" y="839212"/>
                  <a:pt x="919936" y="875467"/>
                  <a:pt x="897612" y="897791"/>
                </a:cubicBezTo>
                <a:cubicBezTo>
                  <a:pt x="875288" y="920115"/>
                  <a:pt x="839033" y="920115"/>
                  <a:pt x="816709" y="897791"/>
                </a:cubicBezTo>
                <a:lnTo>
                  <a:pt x="590610" y="671513"/>
                </a:lnTo>
                <a:cubicBezTo>
                  <a:pt x="529173" y="716340"/>
                  <a:pt x="453450" y="742950"/>
                  <a:pt x="371475" y="742950"/>
                </a:cubicBezTo>
                <a:cubicBezTo>
                  <a:pt x="166271" y="742950"/>
                  <a:pt x="0" y="576679"/>
                  <a:pt x="0" y="371475"/>
                </a:cubicBezTo>
                <a:cubicBezTo>
                  <a:pt x="0" y="166271"/>
                  <a:pt x="166271" y="0"/>
                  <a:pt x="371475" y="0"/>
                </a:cubicBezTo>
                <a:cubicBezTo>
                  <a:pt x="576679" y="0"/>
                  <a:pt x="742950" y="166271"/>
                  <a:pt x="742950" y="371475"/>
                </a:cubicBezTo>
                <a:close/>
                <a:moveTo>
                  <a:pt x="514350" y="314325"/>
                </a:moveTo>
                <a:cubicBezTo>
                  <a:pt x="514350" y="235387"/>
                  <a:pt x="450413" y="171450"/>
                  <a:pt x="371475" y="171450"/>
                </a:cubicBezTo>
                <a:cubicBezTo>
                  <a:pt x="292537" y="171450"/>
                  <a:pt x="228600" y="235387"/>
                  <a:pt x="228600" y="314325"/>
                </a:cubicBezTo>
                <a:cubicBezTo>
                  <a:pt x="228600" y="401479"/>
                  <a:pt x="311646" y="513636"/>
                  <a:pt x="351115" y="561856"/>
                </a:cubicBezTo>
                <a:cubicBezTo>
                  <a:pt x="361831" y="574893"/>
                  <a:pt x="381119" y="574893"/>
                  <a:pt x="391656" y="561856"/>
                </a:cubicBezTo>
                <a:cubicBezTo>
                  <a:pt x="431125" y="513636"/>
                  <a:pt x="514171" y="401479"/>
                  <a:pt x="514171" y="314325"/>
                </a:cubicBezTo>
                <a:close/>
                <a:moveTo>
                  <a:pt x="314325" y="314325"/>
                </a:moveTo>
                <a:cubicBezTo>
                  <a:pt x="314325" y="282783"/>
                  <a:pt x="339933" y="257175"/>
                  <a:pt x="371475" y="257175"/>
                </a:cubicBezTo>
                <a:cubicBezTo>
                  <a:pt x="403017" y="257175"/>
                  <a:pt x="428625" y="282783"/>
                  <a:pt x="428625" y="314325"/>
                </a:cubicBezTo>
                <a:cubicBezTo>
                  <a:pt x="428625" y="345867"/>
                  <a:pt x="403017" y="371475"/>
                  <a:pt x="371475" y="371475"/>
                </a:cubicBezTo>
                <a:cubicBezTo>
                  <a:pt x="339933" y="371475"/>
                  <a:pt x="314325" y="345867"/>
                  <a:pt x="314325" y="314325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647124" y="2197100"/>
            <a:ext cx="905562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Lost &amp; Found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12000" y="5651500"/>
            <a:ext cx="2032000" cy="76200"/>
          </a:xfrm>
          <a:custGeom>
            <a:avLst/>
            <a:gdLst/>
            <a:ahLst/>
            <a:cxnLst/>
            <a:rect l="l" t="t" r="r" b="b"/>
            <a:pathLst>
              <a:path w="2032000" h="76200">
                <a:moveTo>
                  <a:pt x="0" y="0"/>
                </a:moveTo>
                <a:lnTo>
                  <a:pt x="2032000" y="0"/>
                </a:lnTo>
                <a:lnTo>
                  <a:pt x="2032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403725" y="6134100"/>
            <a:ext cx="74549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kern="0" spc="75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Digital Solution for College Community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3000" kern="0" spc="75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 Recovery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9600" y="7112000"/>
            <a:ext cx="15214600" cy="1524000"/>
          </a:xfrm>
          <a:custGeom>
            <a:avLst/>
            <a:gdLst/>
            <a:ahLst/>
            <a:cxnLst/>
            <a:rect l="l" t="t" r="r" b="b"/>
            <a:pathLst>
              <a:path w="15214600" h="1524000">
                <a:moveTo>
                  <a:pt x="50800" y="0"/>
                </a:moveTo>
                <a:lnTo>
                  <a:pt x="15062200" y="0"/>
                </a:lnTo>
                <a:cubicBezTo>
                  <a:pt x="15146312" y="0"/>
                  <a:pt x="15214600" y="68288"/>
                  <a:pt x="15214600" y="152400"/>
                </a:cubicBezTo>
                <a:lnTo>
                  <a:pt x="15214600" y="1371600"/>
                </a:lnTo>
                <a:cubicBezTo>
                  <a:pt x="15214600" y="1455712"/>
                  <a:pt x="15146312" y="1524000"/>
                  <a:pt x="15062200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9F8F6">
              <a:alpha val="94902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Shape 6"/>
          <p:cNvSpPr/>
          <p:nvPr/>
        </p:nvSpPr>
        <p:spPr>
          <a:xfrm>
            <a:off x="533400" y="7112000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3600" y="7416800"/>
            <a:ext cx="1470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Members: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9638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250950" y="797560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E3331"/>
                </a:solidFill>
                <a:latin typeface="Quattrocento Sans" pitchFamily="34" charset="0"/>
              </a:rPr>
              <a:t>Akhilandeswari. 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05810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3647123" y="7975600"/>
            <a:ext cx="1172012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Negha 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808657" y="8039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3"/>
          <p:cNvSpPr/>
          <p:nvPr/>
        </p:nvSpPr>
        <p:spPr>
          <a:xfrm>
            <a:off x="5128054" y="7975600"/>
            <a:ext cx="2826115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Nideesh Kumar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533289" y="79756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49F87-FA81-B6B7-4D1C-529D784AC8E9}"/>
              </a:ext>
            </a:extLst>
          </p:cNvPr>
          <p:cNvSpPr txBox="1"/>
          <p:nvPr/>
        </p:nvSpPr>
        <p:spPr>
          <a:xfrm>
            <a:off x="11204575" y="7403068"/>
            <a:ext cx="344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attrocento Sans" panose="020F0502020204030204" pitchFamily="34" charset="0"/>
              </a:rPr>
              <a:t>Mentor:</a:t>
            </a:r>
            <a:endParaRPr lang="en-IN" sz="2000" b="1" dirty="0">
              <a:latin typeface="Quattrocento Sans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65155-8CDC-199B-2802-36030C210DFC}"/>
              </a:ext>
            </a:extLst>
          </p:cNvPr>
          <p:cNvSpPr txBox="1"/>
          <p:nvPr/>
        </p:nvSpPr>
        <p:spPr>
          <a:xfrm>
            <a:off x="11171881" y="7975600"/>
            <a:ext cx="3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Suramya Biswas</a:t>
            </a:r>
            <a:endParaRPr lang="en-IN" sz="20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C3989-BED2-3BF6-0870-0F2925AD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6A55877-487B-C8B6-DBCB-68D8A25DD1B2}"/>
              </a:ext>
            </a:extLst>
          </p:cNvPr>
          <p:cNvSpPr/>
          <p:nvPr/>
        </p:nvSpPr>
        <p:spPr>
          <a:xfrm>
            <a:off x="474974" y="474974"/>
            <a:ext cx="1540104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ACC6ED2-43DD-E3EA-60FB-0F64C4F13DD7}"/>
              </a:ext>
            </a:extLst>
          </p:cNvPr>
          <p:cNvSpPr/>
          <p:nvPr/>
        </p:nvSpPr>
        <p:spPr>
          <a:xfrm>
            <a:off x="462358" y="599656"/>
            <a:ext cx="15519790" cy="474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66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In Action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C13B884-E4D6-C59B-8E3E-0EBE38A9A46C}"/>
              </a:ext>
            </a:extLst>
          </p:cNvPr>
          <p:cNvSpPr/>
          <p:nvPr/>
        </p:nvSpPr>
        <p:spPr>
          <a:xfrm>
            <a:off x="419886" y="1060362"/>
            <a:ext cx="1329928" cy="71246"/>
          </a:xfrm>
          <a:custGeom>
            <a:avLst/>
            <a:gdLst/>
            <a:ahLst/>
            <a:cxnLst/>
            <a:rect l="l" t="t" r="r" b="b"/>
            <a:pathLst>
              <a:path w="1329928" h="71246">
                <a:moveTo>
                  <a:pt x="0" y="0"/>
                </a:moveTo>
                <a:lnTo>
                  <a:pt x="1329928" y="0"/>
                </a:lnTo>
                <a:lnTo>
                  <a:pt x="1329928" y="71246"/>
                </a:lnTo>
                <a:lnTo>
                  <a:pt x="0" y="71246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8F6915C-E8F4-F49E-8904-1CED9E6CA8D9}"/>
              </a:ext>
            </a:extLst>
          </p:cNvPr>
          <p:cNvSpPr/>
          <p:nvPr/>
        </p:nvSpPr>
        <p:spPr>
          <a:xfrm>
            <a:off x="419886" y="1240874"/>
            <a:ext cx="7552093" cy="3464919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F4591A0-7C62-B5D6-6FBE-19EC0E2A654C}"/>
              </a:ext>
            </a:extLst>
          </p:cNvPr>
          <p:cNvSpPr/>
          <p:nvPr/>
        </p:nvSpPr>
        <p:spPr>
          <a:xfrm>
            <a:off x="1424923" y="1763345"/>
            <a:ext cx="2766726" cy="374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172A91E-32A2-A109-FEF6-0312BBBD313A}"/>
              </a:ext>
            </a:extLst>
          </p:cNvPr>
          <p:cNvSpPr/>
          <p:nvPr/>
        </p:nvSpPr>
        <p:spPr>
          <a:xfrm>
            <a:off x="1015258" y="2683606"/>
            <a:ext cx="34791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AD2E126-15A6-96BD-C7B5-154EAEC9C4A1}"/>
              </a:ext>
            </a:extLst>
          </p:cNvPr>
          <p:cNvSpPr/>
          <p:nvPr/>
        </p:nvSpPr>
        <p:spPr>
          <a:xfrm>
            <a:off x="1015258" y="3063585"/>
            <a:ext cx="34910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A483356-E0A5-5BF0-FCE1-5FEE7BB5CBC6}"/>
              </a:ext>
            </a:extLst>
          </p:cNvPr>
          <p:cNvSpPr/>
          <p:nvPr/>
        </p:nvSpPr>
        <p:spPr>
          <a:xfrm>
            <a:off x="1015258" y="3443565"/>
            <a:ext cx="30160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BC7684D-0055-17C5-1CF7-02D63C0B8EF7}"/>
              </a:ext>
            </a:extLst>
          </p:cNvPr>
          <p:cNvSpPr/>
          <p:nvPr/>
        </p:nvSpPr>
        <p:spPr>
          <a:xfrm>
            <a:off x="1015258" y="3823544"/>
            <a:ext cx="2849847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9E5097B9-DB31-B05E-299C-191BC58A9FDA}"/>
              </a:ext>
            </a:extLst>
          </p:cNvPr>
          <p:cNvSpPr/>
          <p:nvPr/>
        </p:nvSpPr>
        <p:spPr>
          <a:xfrm>
            <a:off x="1015258" y="4203524"/>
            <a:ext cx="294484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7C246BE-5800-B5F6-DC12-106BEDC3D982}"/>
              </a:ext>
            </a:extLst>
          </p:cNvPr>
          <p:cNvSpPr/>
          <p:nvPr/>
        </p:nvSpPr>
        <p:spPr>
          <a:xfrm>
            <a:off x="8362373" y="1240874"/>
            <a:ext cx="7406035" cy="3372314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A7BAEE50-BCBF-5D2E-4770-710A591555EA}"/>
              </a:ext>
            </a:extLst>
          </p:cNvPr>
          <p:cNvSpPr/>
          <p:nvPr/>
        </p:nvSpPr>
        <p:spPr>
          <a:xfrm>
            <a:off x="8549539" y="1978471"/>
            <a:ext cx="267173" cy="237487"/>
          </a:xfrm>
          <a:custGeom>
            <a:avLst/>
            <a:gdLst/>
            <a:ahLst/>
            <a:cxnLst/>
            <a:rect l="l" t="t" r="r" b="b"/>
            <a:pathLst>
              <a:path w="267173" h="237487">
                <a:moveTo>
                  <a:pt x="129690" y="14379"/>
                </a:moveTo>
                <a:cubicBezTo>
                  <a:pt x="123150" y="5334"/>
                  <a:pt x="112667" y="0"/>
                  <a:pt x="101535" y="0"/>
                </a:cubicBezTo>
                <a:cubicBezTo>
                  <a:pt x="82332" y="0"/>
                  <a:pt x="66793" y="15539"/>
                  <a:pt x="66793" y="34742"/>
                </a:cubicBezTo>
                <a:lnTo>
                  <a:pt x="66793" y="35855"/>
                </a:lnTo>
                <a:cubicBezTo>
                  <a:pt x="66793" y="65726"/>
                  <a:pt x="104828" y="97732"/>
                  <a:pt x="123475" y="111600"/>
                </a:cubicBezTo>
                <a:cubicBezTo>
                  <a:pt x="129505" y="116100"/>
                  <a:pt x="137622" y="116100"/>
                  <a:pt x="143652" y="111600"/>
                </a:cubicBezTo>
                <a:cubicBezTo>
                  <a:pt x="162298" y="97685"/>
                  <a:pt x="200333" y="65726"/>
                  <a:pt x="200333" y="35855"/>
                </a:cubicBezTo>
                <a:lnTo>
                  <a:pt x="200333" y="34742"/>
                </a:lnTo>
                <a:cubicBezTo>
                  <a:pt x="200333" y="15539"/>
                  <a:pt x="184795" y="0"/>
                  <a:pt x="165592" y="0"/>
                </a:cubicBezTo>
                <a:cubicBezTo>
                  <a:pt x="154459" y="0"/>
                  <a:pt x="143977" y="5334"/>
                  <a:pt x="137436" y="14379"/>
                </a:cubicBezTo>
                <a:lnTo>
                  <a:pt x="133587" y="19806"/>
                </a:lnTo>
                <a:lnTo>
                  <a:pt x="129690" y="14379"/>
                </a:lnTo>
                <a:close/>
                <a:moveTo>
                  <a:pt x="50698" y="158402"/>
                </a:moveTo>
                <a:lnTo>
                  <a:pt x="30938" y="178115"/>
                </a:lnTo>
                <a:lnTo>
                  <a:pt x="14843" y="178115"/>
                </a:lnTo>
                <a:cubicBezTo>
                  <a:pt x="6633" y="178115"/>
                  <a:pt x="0" y="184748"/>
                  <a:pt x="0" y="192958"/>
                </a:cubicBezTo>
                <a:lnTo>
                  <a:pt x="0" y="222644"/>
                </a:lnTo>
                <a:cubicBezTo>
                  <a:pt x="0" y="230854"/>
                  <a:pt x="6633" y="237487"/>
                  <a:pt x="14843" y="237487"/>
                </a:cubicBezTo>
                <a:lnTo>
                  <a:pt x="163504" y="237487"/>
                </a:lnTo>
                <a:cubicBezTo>
                  <a:pt x="176956" y="237487"/>
                  <a:pt x="190083" y="233173"/>
                  <a:pt x="200936" y="225195"/>
                </a:cubicBezTo>
                <a:lnTo>
                  <a:pt x="259659" y="181919"/>
                </a:lnTo>
                <a:cubicBezTo>
                  <a:pt x="267915" y="175843"/>
                  <a:pt x="269678" y="164247"/>
                  <a:pt x="263602" y="155990"/>
                </a:cubicBezTo>
                <a:cubicBezTo>
                  <a:pt x="257525" y="147734"/>
                  <a:pt x="245929" y="145971"/>
                  <a:pt x="237673" y="152047"/>
                </a:cubicBezTo>
                <a:lnTo>
                  <a:pt x="182104" y="192958"/>
                </a:lnTo>
                <a:lnTo>
                  <a:pt x="129876" y="192958"/>
                </a:lnTo>
                <a:cubicBezTo>
                  <a:pt x="123707" y="192958"/>
                  <a:pt x="118744" y="187995"/>
                  <a:pt x="118744" y="181826"/>
                </a:cubicBezTo>
                <a:cubicBezTo>
                  <a:pt x="118744" y="175657"/>
                  <a:pt x="123707" y="170694"/>
                  <a:pt x="129876" y="170694"/>
                </a:cubicBezTo>
                <a:lnTo>
                  <a:pt x="163272" y="170694"/>
                </a:lnTo>
                <a:cubicBezTo>
                  <a:pt x="171482" y="170694"/>
                  <a:pt x="178115" y="164061"/>
                  <a:pt x="178115" y="155851"/>
                </a:cubicBezTo>
                <a:cubicBezTo>
                  <a:pt x="178115" y="147641"/>
                  <a:pt x="171482" y="141008"/>
                  <a:pt x="163272" y="141008"/>
                </a:cubicBezTo>
                <a:lnTo>
                  <a:pt x="92676" y="141008"/>
                </a:lnTo>
                <a:cubicBezTo>
                  <a:pt x="76951" y="141008"/>
                  <a:pt x="61830" y="147270"/>
                  <a:pt x="50698" y="158402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6B7D877-B5D5-EF98-5DF2-BC778DD42A85}"/>
              </a:ext>
            </a:extLst>
          </p:cNvPr>
          <p:cNvSpPr/>
          <p:nvPr/>
        </p:nvSpPr>
        <p:spPr>
          <a:xfrm>
            <a:off x="9172202" y="1759378"/>
            <a:ext cx="2576736" cy="342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73AC5C92-CF35-F860-E66E-6657B67374A1}"/>
              </a:ext>
            </a:extLst>
          </p:cNvPr>
          <p:cNvSpPr/>
          <p:nvPr/>
        </p:nvSpPr>
        <p:spPr>
          <a:xfrm>
            <a:off x="8762536" y="2683606"/>
            <a:ext cx="322982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B5CCA14-B814-8701-017E-C293DA954F25}"/>
              </a:ext>
            </a:extLst>
          </p:cNvPr>
          <p:cNvSpPr/>
          <p:nvPr/>
        </p:nvSpPr>
        <p:spPr>
          <a:xfrm>
            <a:off x="8762536" y="3063585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CF9C4532-CC21-4DBE-DBBF-901AFCA434E3}"/>
              </a:ext>
            </a:extLst>
          </p:cNvPr>
          <p:cNvSpPr/>
          <p:nvPr/>
        </p:nvSpPr>
        <p:spPr>
          <a:xfrm>
            <a:off x="8762536" y="3443565"/>
            <a:ext cx="333669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2F48FCB8-98BB-B49E-0C71-8838181FA06A}"/>
              </a:ext>
            </a:extLst>
          </p:cNvPr>
          <p:cNvSpPr/>
          <p:nvPr/>
        </p:nvSpPr>
        <p:spPr>
          <a:xfrm>
            <a:off x="8762536" y="3823544"/>
            <a:ext cx="296859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AA56E70-1C4C-D1C0-28A7-D9516FBCB676}"/>
              </a:ext>
            </a:extLst>
          </p:cNvPr>
          <p:cNvSpPr/>
          <p:nvPr/>
        </p:nvSpPr>
        <p:spPr>
          <a:xfrm>
            <a:off x="8762536" y="4203524"/>
            <a:ext cx="364542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44DC95D1-D831-03C8-E71B-FB1B4BDCCFFB}"/>
              </a:ext>
            </a:extLst>
          </p:cNvPr>
          <p:cNvSpPr/>
          <p:nvPr/>
        </p:nvSpPr>
        <p:spPr>
          <a:xfrm>
            <a:off x="415602" y="5047346"/>
            <a:ext cx="7552093" cy="3752298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3A0379B7-6432-9DFF-BA76-968E6800B1A8}"/>
              </a:ext>
            </a:extLst>
          </p:cNvPr>
          <p:cNvSpPr/>
          <p:nvPr/>
        </p:nvSpPr>
        <p:spPr>
          <a:xfrm>
            <a:off x="1424923" y="5450330"/>
            <a:ext cx="2659857" cy="391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C4B99C98-3967-D668-C2B1-AE3E730F7046}"/>
              </a:ext>
            </a:extLst>
          </p:cNvPr>
          <p:cNvSpPr/>
          <p:nvPr/>
        </p:nvSpPr>
        <p:spPr>
          <a:xfrm>
            <a:off x="1264619" y="6008427"/>
            <a:ext cx="372854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F66CA6D2-5E04-8A43-F607-A000C31960BF}"/>
              </a:ext>
            </a:extLst>
          </p:cNvPr>
          <p:cNvSpPr/>
          <p:nvPr/>
        </p:nvSpPr>
        <p:spPr>
          <a:xfrm>
            <a:off x="1264619" y="6673391"/>
            <a:ext cx="366917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947262AD-9B1F-4E80-2950-448463B66E07}"/>
              </a:ext>
            </a:extLst>
          </p:cNvPr>
          <p:cNvSpPr/>
          <p:nvPr/>
        </p:nvSpPr>
        <p:spPr>
          <a:xfrm>
            <a:off x="1264619" y="7338355"/>
            <a:ext cx="298046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336C8634-93C3-77DA-B1B8-D098F0A6FB83}"/>
              </a:ext>
            </a:extLst>
          </p:cNvPr>
          <p:cNvSpPr/>
          <p:nvPr/>
        </p:nvSpPr>
        <p:spPr>
          <a:xfrm>
            <a:off x="1264619" y="8003319"/>
            <a:ext cx="30279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08E9B061-3F28-58B0-DB13-93BE3A1DB50C}"/>
              </a:ext>
            </a:extLst>
          </p:cNvPr>
          <p:cNvSpPr/>
          <p:nvPr/>
        </p:nvSpPr>
        <p:spPr>
          <a:xfrm>
            <a:off x="8362373" y="5050245"/>
            <a:ext cx="7406035" cy="3749399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1" name="Shape 49">
            <a:extLst>
              <a:ext uri="{FF2B5EF4-FFF2-40B4-BE49-F238E27FC236}">
                <a16:creationId xmlns:a16="http://schemas.microsoft.com/office/drawing/2014/main" id="{5695C597-2078-DAC0-1E70-CC36699C4B9F}"/>
              </a:ext>
            </a:extLst>
          </p:cNvPr>
          <p:cNvSpPr/>
          <p:nvPr/>
        </p:nvSpPr>
        <p:spPr>
          <a:xfrm>
            <a:off x="8656037" y="5474080"/>
            <a:ext cx="207801" cy="237487"/>
          </a:xfrm>
          <a:custGeom>
            <a:avLst/>
            <a:gdLst/>
            <a:ahLst/>
            <a:cxnLst/>
            <a:rect l="l" t="t" r="r" b="b"/>
            <a:pathLst>
              <a:path w="207801" h="237487">
                <a:moveTo>
                  <a:pt x="103901" y="0"/>
                </a:moveTo>
                <a:cubicBezTo>
                  <a:pt x="95691" y="0"/>
                  <a:pt x="89058" y="6633"/>
                  <a:pt x="89058" y="14843"/>
                </a:cubicBezTo>
                <a:lnTo>
                  <a:pt x="89058" y="16327"/>
                </a:lnTo>
                <a:cubicBezTo>
                  <a:pt x="55197" y="23192"/>
                  <a:pt x="29686" y="53156"/>
                  <a:pt x="29686" y="89058"/>
                </a:cubicBezTo>
                <a:lnTo>
                  <a:pt x="29686" y="99123"/>
                </a:lnTo>
                <a:cubicBezTo>
                  <a:pt x="29686" y="121434"/>
                  <a:pt x="22079" y="143095"/>
                  <a:pt x="8164" y="160536"/>
                </a:cubicBezTo>
                <a:lnTo>
                  <a:pt x="3618" y="166195"/>
                </a:lnTo>
                <a:cubicBezTo>
                  <a:pt x="1252" y="169117"/>
                  <a:pt x="0" y="172735"/>
                  <a:pt x="0" y="176492"/>
                </a:cubicBezTo>
                <a:cubicBezTo>
                  <a:pt x="0" y="185583"/>
                  <a:pt x="7375" y="192958"/>
                  <a:pt x="16466" y="192958"/>
                </a:cubicBezTo>
                <a:lnTo>
                  <a:pt x="191289" y="192958"/>
                </a:lnTo>
                <a:cubicBezTo>
                  <a:pt x="200380" y="192958"/>
                  <a:pt x="207755" y="185583"/>
                  <a:pt x="207755" y="176492"/>
                </a:cubicBezTo>
                <a:cubicBezTo>
                  <a:pt x="207755" y="172735"/>
                  <a:pt x="206503" y="169117"/>
                  <a:pt x="204137" y="166195"/>
                </a:cubicBezTo>
                <a:lnTo>
                  <a:pt x="199591" y="160536"/>
                </a:lnTo>
                <a:cubicBezTo>
                  <a:pt x="185722" y="143095"/>
                  <a:pt x="178115" y="121434"/>
                  <a:pt x="178115" y="99123"/>
                </a:cubicBezTo>
                <a:lnTo>
                  <a:pt x="178115" y="89058"/>
                </a:lnTo>
                <a:cubicBezTo>
                  <a:pt x="178115" y="53156"/>
                  <a:pt x="152604" y="23192"/>
                  <a:pt x="118744" y="16327"/>
                </a:cubicBezTo>
                <a:lnTo>
                  <a:pt x="118744" y="14843"/>
                </a:lnTo>
                <a:cubicBezTo>
                  <a:pt x="118744" y="6633"/>
                  <a:pt x="112111" y="0"/>
                  <a:pt x="103901" y="0"/>
                </a:cubicBezTo>
                <a:close/>
                <a:moveTo>
                  <a:pt x="75142" y="215223"/>
                </a:moveTo>
                <a:cubicBezTo>
                  <a:pt x="78436" y="228025"/>
                  <a:pt x="90078" y="237487"/>
                  <a:pt x="103901" y="237487"/>
                </a:cubicBezTo>
                <a:cubicBezTo>
                  <a:pt x="117723" y="237487"/>
                  <a:pt x="129366" y="228025"/>
                  <a:pt x="132659" y="215223"/>
                </a:cubicBezTo>
                <a:lnTo>
                  <a:pt x="75142" y="215223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273AD07D-3E3D-7EA6-0962-0CCB51ED2562}"/>
              </a:ext>
            </a:extLst>
          </p:cNvPr>
          <p:cNvSpPr/>
          <p:nvPr/>
        </p:nvSpPr>
        <p:spPr>
          <a:xfrm>
            <a:off x="9172202" y="5402836"/>
            <a:ext cx="2558924" cy="486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921E275A-EB5D-3E17-4BFD-F2744B3A0F47}"/>
              </a:ext>
            </a:extLst>
          </p:cNvPr>
          <p:cNvSpPr/>
          <p:nvPr/>
        </p:nvSpPr>
        <p:spPr>
          <a:xfrm>
            <a:off x="9011898" y="6008427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B315A6CA-28F3-0527-23E9-FF68885FA879}"/>
              </a:ext>
            </a:extLst>
          </p:cNvPr>
          <p:cNvSpPr/>
          <p:nvPr/>
        </p:nvSpPr>
        <p:spPr>
          <a:xfrm>
            <a:off x="9011898" y="6673391"/>
            <a:ext cx="315858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E798FF3D-E69F-38D2-CE54-AD3F421FD9D5}"/>
              </a:ext>
            </a:extLst>
          </p:cNvPr>
          <p:cNvSpPr/>
          <p:nvPr/>
        </p:nvSpPr>
        <p:spPr>
          <a:xfrm>
            <a:off x="9011898" y="7338355"/>
            <a:ext cx="3087334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3A5997A3-E56B-D310-9628-6D3A8A86E6B2}"/>
              </a:ext>
            </a:extLst>
          </p:cNvPr>
          <p:cNvSpPr/>
          <p:nvPr/>
        </p:nvSpPr>
        <p:spPr>
          <a:xfrm>
            <a:off x="9011898" y="8003319"/>
            <a:ext cx="305171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E9CC8E-1292-FAC6-2364-99AAC977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7" y="1549604"/>
            <a:ext cx="6738637" cy="2867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ADF671-5F02-8063-E239-53EC5141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64" y="1473161"/>
            <a:ext cx="7060830" cy="3015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CFFDBE-EB44-5A8C-87C6-677FEE472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64" y="5325649"/>
            <a:ext cx="7060830" cy="32186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49087C-5E46-47B4-041D-6559EA70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536" y="5426584"/>
            <a:ext cx="6632138" cy="31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0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D651D-F9B6-1B5F-A546-C4CF973D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4B2AEA-4305-89B8-CA7E-65188C43D9A9}"/>
              </a:ext>
            </a:extLst>
          </p:cNvPr>
          <p:cNvSpPr/>
          <p:nvPr/>
        </p:nvSpPr>
        <p:spPr>
          <a:xfrm>
            <a:off x="426387" y="426387"/>
            <a:ext cx="15488504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kern="0" spc="67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&amp; IMPACT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9210DCF-D988-36D5-DB35-2D47162AF042}"/>
              </a:ext>
            </a:extLst>
          </p:cNvPr>
          <p:cNvSpPr/>
          <p:nvPr/>
        </p:nvSpPr>
        <p:spPr>
          <a:xfrm>
            <a:off x="426387" y="767496"/>
            <a:ext cx="15659058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2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Outcomes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2002794-E012-4F4D-B6BD-3B88FEFE1E60}"/>
              </a:ext>
            </a:extLst>
          </p:cNvPr>
          <p:cNvSpPr/>
          <p:nvPr/>
        </p:nvSpPr>
        <p:spPr>
          <a:xfrm>
            <a:off x="426387" y="1449715"/>
            <a:ext cx="1193883" cy="63958"/>
          </a:xfrm>
          <a:custGeom>
            <a:avLst/>
            <a:gdLst/>
            <a:ahLst/>
            <a:cxnLst/>
            <a:rect l="l" t="t" r="r" b="b"/>
            <a:pathLst>
              <a:path w="1193883" h="63958">
                <a:moveTo>
                  <a:pt x="0" y="0"/>
                </a:moveTo>
                <a:lnTo>
                  <a:pt x="1193883" y="0"/>
                </a:lnTo>
                <a:lnTo>
                  <a:pt x="1193883" y="63958"/>
                </a:lnTo>
                <a:lnTo>
                  <a:pt x="0" y="63958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F075BC-FD77-6A38-CF92-48A540862CD6}"/>
              </a:ext>
            </a:extLst>
          </p:cNvPr>
          <p:cNvSpPr/>
          <p:nvPr/>
        </p:nvSpPr>
        <p:spPr>
          <a:xfrm>
            <a:off x="554303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150+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9589265-CC3E-E666-8D74-EE619D5118EF}"/>
              </a:ext>
            </a:extLst>
          </p:cNvPr>
          <p:cNvSpPr/>
          <p:nvPr/>
        </p:nvSpPr>
        <p:spPr>
          <a:xfrm>
            <a:off x="634250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Recoveries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4FA7DF0-7244-EC09-6235-C2B11E20C469}"/>
              </a:ext>
            </a:extLst>
          </p:cNvPr>
          <p:cNvSpPr/>
          <p:nvPr/>
        </p:nvSpPr>
        <p:spPr>
          <a:xfrm>
            <a:off x="4459207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800+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9FCD544-5B67-D70C-6589-0428D98EC730}"/>
              </a:ext>
            </a:extLst>
          </p:cNvPr>
          <p:cNvSpPr/>
          <p:nvPr/>
        </p:nvSpPr>
        <p:spPr>
          <a:xfrm>
            <a:off x="4539155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Users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A4CF62B-17BA-1CE8-F7E0-754E16D781AA}"/>
              </a:ext>
            </a:extLst>
          </p:cNvPr>
          <p:cNvSpPr/>
          <p:nvPr/>
        </p:nvSpPr>
        <p:spPr>
          <a:xfrm>
            <a:off x="8364245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9BF4C99-D52D-F2FD-8609-2FC12467D711}"/>
              </a:ext>
            </a:extLst>
          </p:cNvPr>
          <p:cNvSpPr/>
          <p:nvPr/>
        </p:nvSpPr>
        <p:spPr>
          <a:xfrm>
            <a:off x="7891621" y="3091173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DAA411F-F7E8-6C0E-5D68-F15831235D53}"/>
              </a:ext>
            </a:extLst>
          </p:cNvPr>
          <p:cNvSpPr/>
          <p:nvPr/>
        </p:nvSpPr>
        <p:spPr>
          <a:xfrm>
            <a:off x="12269150" y="2622279"/>
            <a:ext cx="3432414" cy="511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029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55C867C9-1766-BE57-9587-8341A30C8447}"/>
              </a:ext>
            </a:extLst>
          </p:cNvPr>
          <p:cNvSpPr/>
          <p:nvPr/>
        </p:nvSpPr>
        <p:spPr>
          <a:xfrm>
            <a:off x="12349097" y="3219221"/>
            <a:ext cx="3272519" cy="29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Rate</a:t>
            </a: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FDA0FD55-21EA-FEE9-0560-96B77747D2CC}"/>
              </a:ext>
            </a:extLst>
          </p:cNvPr>
          <p:cNvSpPr/>
          <p:nvPr/>
        </p:nvSpPr>
        <p:spPr>
          <a:xfrm>
            <a:off x="357099" y="1854783"/>
            <a:ext cx="6726252" cy="3432284"/>
          </a:xfrm>
          <a:custGeom>
            <a:avLst/>
            <a:gdLst/>
            <a:ahLst/>
            <a:cxnLst/>
            <a:rect l="l" t="t" r="r" b="b"/>
            <a:pathLst>
              <a:path w="7579027" h="2984708">
                <a:moveTo>
                  <a:pt x="127925" y="0"/>
                </a:moveTo>
                <a:lnTo>
                  <a:pt x="7451102" y="0"/>
                </a:lnTo>
                <a:cubicBezTo>
                  <a:pt x="7521753" y="0"/>
                  <a:pt x="7579027" y="57274"/>
                  <a:pt x="7579027" y="127925"/>
                </a:cubicBezTo>
                <a:lnTo>
                  <a:pt x="7579027" y="2856784"/>
                </a:lnTo>
                <a:cubicBezTo>
                  <a:pt x="7579027" y="2927434"/>
                  <a:pt x="7521753" y="2984708"/>
                  <a:pt x="7451102" y="2984708"/>
                </a:cubicBezTo>
                <a:lnTo>
                  <a:pt x="127925" y="2984708"/>
                </a:lnTo>
                <a:cubicBezTo>
                  <a:pt x="57274" y="2984708"/>
                  <a:pt x="0" y="2927434"/>
                  <a:pt x="0" y="2856784"/>
                </a:cubicBezTo>
                <a:lnTo>
                  <a:pt x="0" y="127925"/>
                </a:lnTo>
                <a:cubicBezTo>
                  <a:pt x="0" y="57321"/>
                  <a:pt x="57321" y="0"/>
                  <a:pt x="1279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9895" dist="10659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CF14BCE6-A0D7-5F15-7F59-FFDF14D19282}"/>
              </a:ext>
            </a:extLst>
          </p:cNvPr>
          <p:cNvSpPr/>
          <p:nvPr/>
        </p:nvSpPr>
        <p:spPr>
          <a:xfrm>
            <a:off x="660899" y="2281040"/>
            <a:ext cx="261162" cy="383747"/>
          </a:xfrm>
          <a:custGeom>
            <a:avLst/>
            <a:gdLst/>
            <a:ahLst/>
            <a:cxnLst/>
            <a:rect l="l" t="t" r="r" b="b"/>
            <a:pathLst>
              <a:path w="255832" h="255832">
                <a:moveTo>
                  <a:pt x="72103" y="0"/>
                </a:moveTo>
                <a:lnTo>
                  <a:pt x="184029" y="0"/>
                </a:lnTo>
                <a:cubicBezTo>
                  <a:pt x="197271" y="0"/>
                  <a:pt x="208063" y="10893"/>
                  <a:pt x="207564" y="24084"/>
                </a:cubicBezTo>
                <a:cubicBezTo>
                  <a:pt x="207464" y="26732"/>
                  <a:pt x="207364" y="29381"/>
                  <a:pt x="207214" y="31979"/>
                </a:cubicBezTo>
                <a:lnTo>
                  <a:pt x="231998" y="31979"/>
                </a:lnTo>
                <a:cubicBezTo>
                  <a:pt x="245039" y="31979"/>
                  <a:pt x="256532" y="42772"/>
                  <a:pt x="255532" y="56863"/>
                </a:cubicBezTo>
                <a:cubicBezTo>
                  <a:pt x="251785" y="108679"/>
                  <a:pt x="225302" y="137160"/>
                  <a:pt x="196571" y="152050"/>
                </a:cubicBezTo>
                <a:cubicBezTo>
                  <a:pt x="188676" y="156148"/>
                  <a:pt x="180631" y="159196"/>
                  <a:pt x="172986" y="161444"/>
                </a:cubicBezTo>
                <a:cubicBezTo>
                  <a:pt x="162893" y="175735"/>
                  <a:pt x="152400" y="183280"/>
                  <a:pt x="144055" y="187327"/>
                </a:cubicBezTo>
                <a:lnTo>
                  <a:pt x="144055" y="223853"/>
                </a:lnTo>
                <a:lnTo>
                  <a:pt x="176034" y="223853"/>
                </a:lnTo>
                <a:cubicBezTo>
                  <a:pt x="184879" y="223853"/>
                  <a:pt x="192024" y="230998"/>
                  <a:pt x="192024" y="239843"/>
                </a:cubicBezTo>
                <a:cubicBezTo>
                  <a:pt x="192024" y="248687"/>
                  <a:pt x="184879" y="255832"/>
                  <a:pt x="176034" y="255832"/>
                </a:cubicBezTo>
                <a:lnTo>
                  <a:pt x="80097" y="255832"/>
                </a:lnTo>
                <a:cubicBezTo>
                  <a:pt x="71253" y="255832"/>
                  <a:pt x="64108" y="248687"/>
                  <a:pt x="64108" y="239843"/>
                </a:cubicBezTo>
                <a:cubicBezTo>
                  <a:pt x="64108" y="230998"/>
                  <a:pt x="71253" y="223853"/>
                  <a:pt x="80097" y="223853"/>
                </a:cubicBezTo>
                <a:lnTo>
                  <a:pt x="112076" y="223853"/>
                </a:lnTo>
                <a:lnTo>
                  <a:pt x="112076" y="187327"/>
                </a:lnTo>
                <a:cubicBezTo>
                  <a:pt x="104082" y="183480"/>
                  <a:pt x="94138" y="176334"/>
                  <a:pt x="84445" y="163193"/>
                </a:cubicBezTo>
                <a:cubicBezTo>
                  <a:pt x="75251" y="160794"/>
                  <a:pt x="65257" y="157147"/>
                  <a:pt x="55514" y="151650"/>
                </a:cubicBezTo>
                <a:cubicBezTo>
                  <a:pt x="28481" y="136510"/>
                  <a:pt x="4097" y="107979"/>
                  <a:pt x="600" y="56763"/>
                </a:cubicBezTo>
                <a:cubicBezTo>
                  <a:pt x="-350" y="42722"/>
                  <a:pt x="11093" y="31929"/>
                  <a:pt x="24134" y="31929"/>
                </a:cubicBezTo>
                <a:lnTo>
                  <a:pt x="48918" y="31929"/>
                </a:lnTo>
                <a:cubicBezTo>
                  <a:pt x="48768" y="29331"/>
                  <a:pt x="48668" y="26732"/>
                  <a:pt x="48568" y="24034"/>
                </a:cubicBezTo>
                <a:cubicBezTo>
                  <a:pt x="48068" y="10793"/>
                  <a:pt x="58861" y="-50"/>
                  <a:pt x="72103" y="-50"/>
                </a:cubicBezTo>
                <a:close/>
                <a:moveTo>
                  <a:pt x="50717" y="55963"/>
                </a:moveTo>
                <a:lnTo>
                  <a:pt x="24534" y="55963"/>
                </a:lnTo>
                <a:cubicBezTo>
                  <a:pt x="27632" y="98286"/>
                  <a:pt x="47069" y="119472"/>
                  <a:pt x="67106" y="130714"/>
                </a:cubicBezTo>
                <a:cubicBezTo>
                  <a:pt x="59911" y="112076"/>
                  <a:pt x="53965" y="87742"/>
                  <a:pt x="50717" y="55963"/>
                </a:cubicBezTo>
                <a:close/>
                <a:moveTo>
                  <a:pt x="189875" y="128316"/>
                </a:moveTo>
                <a:cubicBezTo>
                  <a:pt x="210112" y="116424"/>
                  <a:pt x="228400" y="95287"/>
                  <a:pt x="231498" y="55963"/>
                </a:cubicBezTo>
                <a:lnTo>
                  <a:pt x="205365" y="55963"/>
                </a:lnTo>
                <a:cubicBezTo>
                  <a:pt x="202267" y="86393"/>
                  <a:pt x="196671" y="110028"/>
                  <a:pt x="189875" y="128316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2EA5DFCC-B7BB-7248-32CE-51DFF3854E6B}"/>
              </a:ext>
            </a:extLst>
          </p:cNvPr>
          <p:cNvSpPr/>
          <p:nvPr/>
        </p:nvSpPr>
        <p:spPr>
          <a:xfrm>
            <a:off x="1002009" y="2172575"/>
            <a:ext cx="3432415" cy="598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14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74F1B1C5-5A81-0724-031E-BDB1A43AF0F8}"/>
              </a:ext>
            </a:extLst>
          </p:cNvPr>
          <p:cNvSpPr/>
          <p:nvPr/>
        </p:nvSpPr>
        <p:spPr>
          <a:xfrm>
            <a:off x="660899" y="301668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5090ABD8-E8ED-D276-AEBC-60B88FA4C354}"/>
              </a:ext>
            </a:extLst>
          </p:cNvPr>
          <p:cNvSpPr/>
          <p:nvPr/>
        </p:nvSpPr>
        <p:spPr>
          <a:xfrm>
            <a:off x="1076627" y="2856792"/>
            <a:ext cx="6076013" cy="4475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Reduced Recovery Time: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Average recovery time decreased from 5 days to 3 days</a:t>
            </a:r>
            <a:endParaRPr lang="en-US" sz="1600" dirty="0"/>
          </a:p>
        </p:txBody>
      </p:sp>
      <p:sp>
        <p:nvSpPr>
          <p:cNvPr id="26" name="Shape 24">
            <a:extLst>
              <a:ext uri="{FF2B5EF4-FFF2-40B4-BE49-F238E27FC236}">
                <a16:creationId xmlns:a16="http://schemas.microsoft.com/office/drawing/2014/main" id="{9CDB1DF7-10CE-9420-1AB0-42B56ABC121B}"/>
              </a:ext>
            </a:extLst>
          </p:cNvPr>
          <p:cNvSpPr/>
          <p:nvPr/>
        </p:nvSpPr>
        <p:spPr>
          <a:xfrm>
            <a:off x="660898" y="352326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45870934-7ADA-CDB0-0C53-E7C9AC1E5F31}"/>
              </a:ext>
            </a:extLst>
          </p:cNvPr>
          <p:cNvSpPr/>
          <p:nvPr/>
        </p:nvSpPr>
        <p:spPr>
          <a:xfrm>
            <a:off x="1076627" y="3475053"/>
            <a:ext cx="5297857" cy="426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Engagement: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90% of registered students actively use the platform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5514D5B1-D64F-031C-C734-A799474C3305}"/>
              </a:ext>
            </a:extLst>
          </p:cNvPr>
          <p:cNvSpPr/>
          <p:nvPr/>
        </p:nvSpPr>
        <p:spPr>
          <a:xfrm>
            <a:off x="660897" y="4061270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A3350378-4174-05E8-315A-9475254CF225}"/>
              </a:ext>
            </a:extLst>
          </p:cNvPr>
          <p:cNvSpPr/>
          <p:nvPr/>
        </p:nvSpPr>
        <p:spPr>
          <a:xfrm>
            <a:off x="1076627" y="3901439"/>
            <a:ext cx="5287197" cy="51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Building: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Fostered a culture of honesty and mutual support</a:t>
            </a:r>
            <a:endParaRPr lang="en-US" sz="1600" dirty="0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1BFEF85D-15E5-EEC9-011C-4B1199A5E7B7}"/>
              </a:ext>
            </a:extLst>
          </p:cNvPr>
          <p:cNvSpPr/>
          <p:nvPr/>
        </p:nvSpPr>
        <p:spPr>
          <a:xfrm>
            <a:off x="675157" y="4615637"/>
            <a:ext cx="213193" cy="213193"/>
          </a:xfrm>
          <a:custGeom>
            <a:avLst/>
            <a:gdLst/>
            <a:ahLst/>
            <a:cxnLst/>
            <a:rect l="l" t="t" r="r" b="b"/>
            <a:pathLst>
              <a:path w="213193" h="213193">
                <a:moveTo>
                  <a:pt x="106597" y="213193"/>
                </a:moveTo>
                <a:cubicBezTo>
                  <a:pt x="165429" y="213193"/>
                  <a:pt x="213193" y="165429"/>
                  <a:pt x="213193" y="106597"/>
                </a:cubicBezTo>
                <a:cubicBezTo>
                  <a:pt x="213193" y="47764"/>
                  <a:pt x="165429" y="0"/>
                  <a:pt x="106597" y="0"/>
                </a:cubicBezTo>
                <a:cubicBezTo>
                  <a:pt x="47764" y="0"/>
                  <a:pt x="0" y="47764"/>
                  <a:pt x="0" y="106597"/>
                </a:cubicBezTo>
                <a:cubicBezTo>
                  <a:pt x="0" y="165429"/>
                  <a:pt x="47764" y="213193"/>
                  <a:pt x="106597" y="213193"/>
                </a:cubicBezTo>
                <a:close/>
                <a:moveTo>
                  <a:pt x="141740" y="88567"/>
                </a:moveTo>
                <a:lnTo>
                  <a:pt x="108429" y="141865"/>
                </a:lnTo>
                <a:cubicBezTo>
                  <a:pt x="106680" y="144655"/>
                  <a:pt x="103682" y="146404"/>
                  <a:pt x="100392" y="146570"/>
                </a:cubicBezTo>
                <a:cubicBezTo>
                  <a:pt x="97103" y="146737"/>
                  <a:pt x="93938" y="145238"/>
                  <a:pt x="91981" y="142573"/>
                </a:cubicBezTo>
                <a:lnTo>
                  <a:pt x="71994" y="115924"/>
                </a:lnTo>
                <a:cubicBezTo>
                  <a:pt x="68663" y="111510"/>
                  <a:pt x="69579" y="105264"/>
                  <a:pt x="73993" y="101933"/>
                </a:cubicBezTo>
                <a:cubicBezTo>
                  <a:pt x="78407" y="98602"/>
                  <a:pt x="84653" y="99518"/>
                  <a:pt x="87984" y="103932"/>
                </a:cubicBezTo>
                <a:lnTo>
                  <a:pt x="99227" y="118922"/>
                </a:lnTo>
                <a:lnTo>
                  <a:pt x="124793" y="77990"/>
                </a:lnTo>
                <a:cubicBezTo>
                  <a:pt x="127708" y="73327"/>
                  <a:pt x="133870" y="71870"/>
                  <a:pt x="138576" y="74826"/>
                </a:cubicBezTo>
                <a:cubicBezTo>
                  <a:pt x="143281" y="77782"/>
                  <a:pt x="144697" y="83903"/>
                  <a:pt x="141740" y="88609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BBBEC76-C920-3E2C-8987-0DD9E3DBC9B6}"/>
              </a:ext>
            </a:extLst>
          </p:cNvPr>
          <p:cNvSpPr/>
          <p:nvPr/>
        </p:nvSpPr>
        <p:spPr>
          <a:xfrm>
            <a:off x="1076627" y="4477061"/>
            <a:ext cx="4967407" cy="351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b="1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Efficiency:</a:t>
            </a:r>
            <a:r>
              <a:rPr lang="en-US" sz="1343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Streamlined the entire lost &amp; found process</a:t>
            </a:r>
            <a:endParaRPr lang="en-US" sz="16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CBDB74FC-8F5B-28AD-FA99-1FE3591AD700}"/>
              </a:ext>
            </a:extLst>
          </p:cNvPr>
          <p:cNvSpPr/>
          <p:nvPr/>
        </p:nvSpPr>
        <p:spPr>
          <a:xfrm>
            <a:off x="8833271" y="4242550"/>
            <a:ext cx="6875489" cy="34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5E86FE7F-7E88-AAA5-7496-0FF232BDE699}"/>
              </a:ext>
            </a:extLst>
          </p:cNvPr>
          <p:cNvSpPr/>
          <p:nvPr/>
        </p:nvSpPr>
        <p:spPr>
          <a:xfrm>
            <a:off x="8534800" y="4754084"/>
            <a:ext cx="7046043" cy="895412"/>
          </a:xfrm>
          <a:custGeom>
            <a:avLst/>
            <a:gdLst/>
            <a:ahLst/>
            <a:cxnLst/>
            <a:rect l="l" t="t" r="r" b="b"/>
            <a:pathLst>
              <a:path w="7046043" h="895412">
                <a:moveTo>
                  <a:pt x="42639" y="0"/>
                </a:moveTo>
                <a:lnTo>
                  <a:pt x="6960764" y="0"/>
                </a:lnTo>
                <a:cubicBezTo>
                  <a:pt x="7007863" y="0"/>
                  <a:pt x="7046043" y="38181"/>
                  <a:pt x="7046043" y="85279"/>
                </a:cubicBezTo>
                <a:lnTo>
                  <a:pt x="7046043" y="810133"/>
                </a:lnTo>
                <a:cubicBezTo>
                  <a:pt x="7046043" y="857232"/>
                  <a:pt x="7007863" y="895412"/>
                  <a:pt x="6960764" y="895412"/>
                </a:cubicBezTo>
                <a:lnTo>
                  <a:pt x="42639" y="895412"/>
                </a:lnTo>
                <a:cubicBezTo>
                  <a:pt x="19090" y="895412"/>
                  <a:pt x="0" y="876322"/>
                  <a:pt x="0" y="852774"/>
                </a:cubicBezTo>
                <a:lnTo>
                  <a:pt x="0" y="42639"/>
                </a:lnTo>
                <a:cubicBezTo>
                  <a:pt x="0" y="19106"/>
                  <a:pt x="19106" y="0"/>
                  <a:pt x="42639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F8CBC16D-D076-C987-1759-87B65EAEA895}"/>
              </a:ext>
            </a:extLst>
          </p:cNvPr>
          <p:cNvSpPr/>
          <p:nvPr/>
        </p:nvSpPr>
        <p:spPr>
          <a:xfrm>
            <a:off x="8726674" y="4924638"/>
            <a:ext cx="676889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B971BFFA-A045-6C4C-F87C-B1F1D6ED3E22}"/>
              </a:ext>
            </a:extLst>
          </p:cNvPr>
          <p:cNvSpPr/>
          <p:nvPr/>
        </p:nvSpPr>
        <p:spPr>
          <a:xfrm>
            <a:off x="8726674" y="5265748"/>
            <a:ext cx="6758232" cy="213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540BB33A-1DE8-3831-FD3E-6DAB1A027228}"/>
              </a:ext>
            </a:extLst>
          </p:cNvPr>
          <p:cNvSpPr/>
          <p:nvPr/>
        </p:nvSpPr>
        <p:spPr>
          <a:xfrm>
            <a:off x="8726674" y="5990606"/>
            <a:ext cx="676889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Shape 41">
            <a:extLst>
              <a:ext uri="{FF2B5EF4-FFF2-40B4-BE49-F238E27FC236}">
                <a16:creationId xmlns:a16="http://schemas.microsoft.com/office/drawing/2014/main" id="{4B860F4B-259B-D685-0D11-F38B905CF2BC}"/>
              </a:ext>
            </a:extLst>
          </p:cNvPr>
          <p:cNvSpPr/>
          <p:nvPr/>
        </p:nvSpPr>
        <p:spPr>
          <a:xfrm>
            <a:off x="426387" y="7765195"/>
            <a:ext cx="15403226" cy="1193454"/>
          </a:xfrm>
          <a:custGeom>
            <a:avLst/>
            <a:gdLst/>
            <a:ahLst/>
            <a:cxnLst/>
            <a:rect l="l" t="t" r="r" b="b"/>
            <a:pathLst>
              <a:path w="15403226" h="1065967">
                <a:moveTo>
                  <a:pt x="127916" y="0"/>
                </a:moveTo>
                <a:lnTo>
                  <a:pt x="15275310" y="0"/>
                </a:lnTo>
                <a:cubicBezTo>
                  <a:pt x="15345956" y="0"/>
                  <a:pt x="15403226" y="57270"/>
                  <a:pt x="15403226" y="127916"/>
                </a:cubicBezTo>
                <a:lnTo>
                  <a:pt x="15403226" y="938051"/>
                </a:lnTo>
                <a:cubicBezTo>
                  <a:pt x="15403226" y="1008697"/>
                  <a:pt x="15345956" y="1065967"/>
                  <a:pt x="15275310" y="1065967"/>
                </a:cubicBezTo>
                <a:lnTo>
                  <a:pt x="127916" y="1065967"/>
                </a:lnTo>
                <a:cubicBezTo>
                  <a:pt x="57270" y="1065967"/>
                  <a:pt x="0" y="1008697"/>
                  <a:pt x="0" y="938051"/>
                </a:cubicBezTo>
                <a:lnTo>
                  <a:pt x="0" y="127916"/>
                </a:lnTo>
                <a:cubicBezTo>
                  <a:pt x="0" y="57317"/>
                  <a:pt x="57317" y="0"/>
                  <a:pt x="12791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6DD1271D-70D6-18D7-AB92-7FA96E1A8D47}"/>
              </a:ext>
            </a:extLst>
          </p:cNvPr>
          <p:cNvSpPr/>
          <p:nvPr/>
        </p:nvSpPr>
        <p:spPr>
          <a:xfrm>
            <a:off x="710481" y="8138218"/>
            <a:ext cx="383748" cy="383748"/>
          </a:xfrm>
          <a:custGeom>
            <a:avLst/>
            <a:gdLst/>
            <a:ahLst/>
            <a:cxnLst/>
            <a:rect l="l" t="t" r="r" b="b"/>
            <a:pathLst>
              <a:path w="383748" h="383748">
                <a:moveTo>
                  <a:pt x="47969" y="47969"/>
                </a:moveTo>
                <a:cubicBezTo>
                  <a:pt x="47969" y="34702"/>
                  <a:pt x="37251" y="23984"/>
                  <a:pt x="23984" y="23984"/>
                </a:cubicBezTo>
                <a:cubicBezTo>
                  <a:pt x="10718" y="23984"/>
                  <a:pt x="0" y="34702"/>
                  <a:pt x="0" y="47969"/>
                </a:cubicBezTo>
                <a:lnTo>
                  <a:pt x="0" y="299803"/>
                </a:lnTo>
                <a:cubicBezTo>
                  <a:pt x="0" y="332932"/>
                  <a:pt x="26832" y="359764"/>
                  <a:pt x="59961" y="359764"/>
                </a:cubicBezTo>
                <a:lnTo>
                  <a:pt x="359764" y="359764"/>
                </a:lnTo>
                <a:cubicBezTo>
                  <a:pt x="373030" y="359764"/>
                  <a:pt x="383748" y="349046"/>
                  <a:pt x="383748" y="335780"/>
                </a:cubicBezTo>
                <a:cubicBezTo>
                  <a:pt x="383748" y="322513"/>
                  <a:pt x="373030" y="311795"/>
                  <a:pt x="359764" y="311795"/>
                </a:cubicBezTo>
                <a:lnTo>
                  <a:pt x="59961" y="311795"/>
                </a:lnTo>
                <a:cubicBezTo>
                  <a:pt x="53365" y="311795"/>
                  <a:pt x="47969" y="306399"/>
                  <a:pt x="47969" y="299803"/>
                </a:cubicBezTo>
                <a:lnTo>
                  <a:pt x="47969" y="47969"/>
                </a:lnTo>
                <a:close/>
                <a:moveTo>
                  <a:pt x="352719" y="112876"/>
                </a:moveTo>
                <a:cubicBezTo>
                  <a:pt x="362087" y="103507"/>
                  <a:pt x="362087" y="88292"/>
                  <a:pt x="352719" y="78923"/>
                </a:cubicBezTo>
                <a:cubicBezTo>
                  <a:pt x="343350" y="69554"/>
                  <a:pt x="328135" y="69554"/>
                  <a:pt x="318766" y="78923"/>
                </a:cubicBezTo>
                <a:lnTo>
                  <a:pt x="239843" y="157921"/>
                </a:lnTo>
                <a:lnTo>
                  <a:pt x="196821" y="114975"/>
                </a:lnTo>
                <a:cubicBezTo>
                  <a:pt x="187452" y="105606"/>
                  <a:pt x="172237" y="105606"/>
                  <a:pt x="162868" y="114975"/>
                </a:cubicBezTo>
                <a:lnTo>
                  <a:pt x="90915" y="186927"/>
                </a:lnTo>
                <a:cubicBezTo>
                  <a:pt x="81546" y="196296"/>
                  <a:pt x="81546" y="211511"/>
                  <a:pt x="90915" y="220880"/>
                </a:cubicBezTo>
                <a:cubicBezTo>
                  <a:pt x="100284" y="230249"/>
                  <a:pt x="115499" y="230249"/>
                  <a:pt x="124868" y="220880"/>
                </a:cubicBezTo>
                <a:lnTo>
                  <a:pt x="179882" y="165866"/>
                </a:lnTo>
                <a:lnTo>
                  <a:pt x="222904" y="208888"/>
                </a:lnTo>
                <a:cubicBezTo>
                  <a:pt x="232273" y="218257"/>
                  <a:pt x="247488" y="218257"/>
                  <a:pt x="256856" y="208888"/>
                </a:cubicBezTo>
                <a:lnTo>
                  <a:pt x="352794" y="11295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45EC916A-5508-3051-FC46-5EADDB8A1667}"/>
              </a:ext>
            </a:extLst>
          </p:cNvPr>
          <p:cNvSpPr/>
          <p:nvPr/>
        </p:nvSpPr>
        <p:spPr>
          <a:xfrm>
            <a:off x="1289820" y="7994623"/>
            <a:ext cx="4445083" cy="381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79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Performance</a:t>
            </a:r>
            <a:endParaRPr lang="en-US" sz="16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F3DD43C9-2C13-DC43-B40F-D9AA0DFB8518}"/>
              </a:ext>
            </a:extLst>
          </p:cNvPr>
          <p:cNvSpPr/>
          <p:nvPr/>
        </p:nvSpPr>
        <p:spPr>
          <a:xfrm>
            <a:off x="1289820" y="8376503"/>
            <a:ext cx="4423764" cy="3411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Continuously monitoring and improving platform efficiency</a:t>
            </a:r>
            <a:endParaRPr lang="en-US" sz="1600" dirty="0"/>
          </a:p>
        </p:txBody>
      </p:sp>
      <p:sp>
        <p:nvSpPr>
          <p:cNvPr id="47" name="Text 45">
            <a:extLst>
              <a:ext uri="{FF2B5EF4-FFF2-40B4-BE49-F238E27FC236}">
                <a16:creationId xmlns:a16="http://schemas.microsoft.com/office/drawing/2014/main" id="{5D6E6832-F58F-088D-6A15-FB89644606F9}"/>
              </a:ext>
            </a:extLst>
          </p:cNvPr>
          <p:cNvSpPr/>
          <p:nvPr/>
        </p:nvSpPr>
        <p:spPr>
          <a:xfrm>
            <a:off x="14228798" y="7355044"/>
            <a:ext cx="1396417" cy="383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518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4.8/5</a:t>
            </a: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CDC2F504-EF94-703F-5295-1BFAE99A21BB}"/>
              </a:ext>
            </a:extLst>
          </p:cNvPr>
          <p:cNvSpPr/>
          <p:nvPr/>
        </p:nvSpPr>
        <p:spPr>
          <a:xfrm>
            <a:off x="14303415" y="7957068"/>
            <a:ext cx="1321799" cy="4194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43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Satisfaction</a:t>
            </a:r>
            <a:endParaRPr lang="en-US" sz="1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E915C1C-918B-E1B1-FE2D-DA4FAFD0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56" y="1481693"/>
            <a:ext cx="8804890" cy="5893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B35D4-B10A-6D62-A74C-5C56F058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599" y="1471247"/>
            <a:ext cx="8834804" cy="59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09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36281-A626-E273-A420-1AAAE9F4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9C08BD-CA9E-82B8-C336-1451780BC24B}"/>
              </a:ext>
            </a:extLst>
          </p:cNvPr>
          <p:cNvSpPr/>
          <p:nvPr/>
        </p:nvSpPr>
        <p:spPr>
          <a:xfrm>
            <a:off x="445065" y="445065"/>
            <a:ext cx="1545488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kern="0" spc="7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ROADMAP &amp; VISION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9366A35-2E3D-9822-95A7-74AC29E8DF71}"/>
              </a:ext>
            </a:extLst>
          </p:cNvPr>
          <p:cNvSpPr/>
          <p:nvPr/>
        </p:nvSpPr>
        <p:spPr>
          <a:xfrm>
            <a:off x="445065" y="801117"/>
            <a:ext cx="15632909" cy="534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05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03DAD33-5D18-6650-1C41-BAF907DE1DA3}"/>
              </a:ext>
            </a:extLst>
          </p:cNvPr>
          <p:cNvSpPr/>
          <p:nvPr/>
        </p:nvSpPr>
        <p:spPr>
          <a:xfrm>
            <a:off x="445065" y="1513221"/>
            <a:ext cx="1246182" cy="66760"/>
          </a:xfrm>
          <a:custGeom>
            <a:avLst/>
            <a:gdLst/>
            <a:ahLst/>
            <a:cxnLst/>
            <a:rect l="l" t="t" r="r" b="b"/>
            <a:pathLst>
              <a:path w="1246182" h="66760">
                <a:moveTo>
                  <a:pt x="0" y="0"/>
                </a:moveTo>
                <a:lnTo>
                  <a:pt x="1246182" y="0"/>
                </a:lnTo>
                <a:lnTo>
                  <a:pt x="1246182" y="66760"/>
                </a:lnTo>
                <a:lnTo>
                  <a:pt x="0" y="6676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41898B8-28A1-984A-FDF5-CE38429CADC3}"/>
              </a:ext>
            </a:extLst>
          </p:cNvPr>
          <p:cNvSpPr/>
          <p:nvPr/>
        </p:nvSpPr>
        <p:spPr>
          <a:xfrm>
            <a:off x="445065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3E30F36-E23A-375B-CF0F-58D2D5EB6ED4}"/>
              </a:ext>
            </a:extLst>
          </p:cNvPr>
          <p:cNvSpPr/>
          <p:nvPr/>
        </p:nvSpPr>
        <p:spPr>
          <a:xfrm>
            <a:off x="445065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802DB85-06B4-B664-0E04-BAEDB9DFC2F1}"/>
              </a:ext>
            </a:extLst>
          </p:cNvPr>
          <p:cNvSpPr/>
          <p:nvPr/>
        </p:nvSpPr>
        <p:spPr>
          <a:xfrm>
            <a:off x="667598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3E53047-921C-554F-81C9-A0905C095AC9}"/>
              </a:ext>
            </a:extLst>
          </p:cNvPr>
          <p:cNvSpPr/>
          <p:nvPr/>
        </p:nvSpPr>
        <p:spPr>
          <a:xfrm>
            <a:off x="879003" y="2203072"/>
            <a:ext cx="200279" cy="267039"/>
          </a:xfrm>
          <a:custGeom>
            <a:avLst/>
            <a:gdLst/>
            <a:ahLst/>
            <a:cxnLst/>
            <a:rect l="l" t="t" r="r" b="b"/>
            <a:pathLst>
              <a:path w="200279" h="267039">
                <a:moveTo>
                  <a:pt x="8345" y="33380"/>
                </a:moveTo>
                <a:cubicBezTo>
                  <a:pt x="8345" y="14969"/>
                  <a:pt x="23314" y="0"/>
                  <a:pt x="41725" y="0"/>
                </a:cubicBezTo>
                <a:lnTo>
                  <a:pt x="158554" y="0"/>
                </a:lnTo>
                <a:cubicBezTo>
                  <a:pt x="176966" y="0"/>
                  <a:pt x="191934" y="14969"/>
                  <a:pt x="191934" y="33380"/>
                </a:cubicBezTo>
                <a:lnTo>
                  <a:pt x="191934" y="233659"/>
                </a:lnTo>
                <a:cubicBezTo>
                  <a:pt x="191934" y="252070"/>
                  <a:pt x="176966" y="267039"/>
                  <a:pt x="158554" y="267039"/>
                </a:cubicBezTo>
                <a:lnTo>
                  <a:pt x="41725" y="267039"/>
                </a:lnTo>
                <a:cubicBezTo>
                  <a:pt x="23314" y="267039"/>
                  <a:pt x="8345" y="252070"/>
                  <a:pt x="8345" y="233659"/>
                </a:cubicBezTo>
                <a:lnTo>
                  <a:pt x="8345" y="33380"/>
                </a:lnTo>
                <a:close/>
                <a:moveTo>
                  <a:pt x="41725" y="33380"/>
                </a:moveTo>
                <a:lnTo>
                  <a:pt x="41725" y="191934"/>
                </a:lnTo>
                <a:lnTo>
                  <a:pt x="158554" y="191934"/>
                </a:lnTo>
                <a:lnTo>
                  <a:pt x="158554" y="33380"/>
                </a:lnTo>
                <a:lnTo>
                  <a:pt x="41725" y="33380"/>
                </a:lnTo>
                <a:close/>
                <a:moveTo>
                  <a:pt x="100140" y="246177"/>
                </a:moveTo>
                <a:cubicBezTo>
                  <a:pt x="109371" y="246177"/>
                  <a:pt x="116830" y="238718"/>
                  <a:pt x="116830" y="229487"/>
                </a:cubicBezTo>
                <a:cubicBezTo>
                  <a:pt x="116830" y="220255"/>
                  <a:pt x="109371" y="212797"/>
                  <a:pt x="100140" y="212797"/>
                </a:cubicBezTo>
                <a:cubicBezTo>
                  <a:pt x="90908" y="212797"/>
                  <a:pt x="83450" y="220255"/>
                  <a:pt x="83450" y="229487"/>
                </a:cubicBezTo>
                <a:cubicBezTo>
                  <a:pt x="83450" y="238718"/>
                  <a:pt x="90908" y="246177"/>
                  <a:pt x="100140" y="24617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C2767E9-1BCF-2FB3-BB99-9D37AEF13867}"/>
              </a:ext>
            </a:extLst>
          </p:cNvPr>
          <p:cNvSpPr/>
          <p:nvPr/>
        </p:nvSpPr>
        <p:spPr>
          <a:xfrm>
            <a:off x="667598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Application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635957E-7676-23AD-0945-EDFB9E741B19}"/>
              </a:ext>
            </a:extLst>
          </p:cNvPr>
          <p:cNvSpPr/>
          <p:nvPr/>
        </p:nvSpPr>
        <p:spPr>
          <a:xfrm>
            <a:off x="667598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 iOS and Android apps for better accessibility and push notifications.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AE38717-6897-5985-8F5F-854655FB44E9}"/>
              </a:ext>
            </a:extLst>
          </p:cNvPr>
          <p:cNvSpPr/>
          <p:nvPr/>
        </p:nvSpPr>
        <p:spPr>
          <a:xfrm>
            <a:off x="667598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2DB6E45-4851-060D-FD80-105E606895C8}"/>
              </a:ext>
            </a:extLst>
          </p:cNvPr>
          <p:cNvSpPr/>
          <p:nvPr/>
        </p:nvSpPr>
        <p:spPr>
          <a:xfrm>
            <a:off x="5642312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5B12E47-F6FF-F974-A80F-EA09095ED144}"/>
              </a:ext>
            </a:extLst>
          </p:cNvPr>
          <p:cNvSpPr/>
          <p:nvPr/>
        </p:nvSpPr>
        <p:spPr>
          <a:xfrm>
            <a:off x="5642312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8D9777FA-0DD0-0FB7-7A72-65D06C67B550}"/>
              </a:ext>
            </a:extLst>
          </p:cNvPr>
          <p:cNvSpPr/>
          <p:nvPr/>
        </p:nvSpPr>
        <p:spPr>
          <a:xfrm>
            <a:off x="5864845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122B07A-EB00-7537-44E5-0C0FE82DF2F3}"/>
              </a:ext>
            </a:extLst>
          </p:cNvPr>
          <p:cNvSpPr/>
          <p:nvPr/>
        </p:nvSpPr>
        <p:spPr>
          <a:xfrm>
            <a:off x="6042871" y="2203072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62587" y="29207"/>
                </a:moveTo>
                <a:cubicBezTo>
                  <a:pt x="62587" y="13091"/>
                  <a:pt x="75678" y="0"/>
                  <a:pt x="91795" y="0"/>
                </a:cubicBezTo>
                <a:lnTo>
                  <a:pt x="104312" y="0"/>
                </a:lnTo>
                <a:cubicBezTo>
                  <a:pt x="113544" y="0"/>
                  <a:pt x="121002" y="7458"/>
                  <a:pt x="121002" y="16690"/>
                </a:cubicBezTo>
                <a:lnTo>
                  <a:pt x="121002" y="250349"/>
                </a:lnTo>
                <a:cubicBezTo>
                  <a:pt x="121002" y="259581"/>
                  <a:pt x="113544" y="267039"/>
                  <a:pt x="104312" y="267039"/>
                </a:cubicBezTo>
                <a:lnTo>
                  <a:pt x="87622" y="267039"/>
                </a:lnTo>
                <a:cubicBezTo>
                  <a:pt x="72080" y="267039"/>
                  <a:pt x="58989" y="256399"/>
                  <a:pt x="55285" y="242004"/>
                </a:cubicBezTo>
                <a:cubicBezTo>
                  <a:pt x="54920" y="242004"/>
                  <a:pt x="54607" y="242004"/>
                  <a:pt x="54242" y="242004"/>
                </a:cubicBezTo>
                <a:cubicBezTo>
                  <a:pt x="31189" y="242004"/>
                  <a:pt x="12517" y="223332"/>
                  <a:pt x="12517" y="200279"/>
                </a:cubicBezTo>
                <a:cubicBezTo>
                  <a:pt x="12517" y="190891"/>
                  <a:pt x="15647" y="182233"/>
                  <a:pt x="20862" y="175244"/>
                </a:cubicBezTo>
                <a:cubicBezTo>
                  <a:pt x="10744" y="167630"/>
                  <a:pt x="4172" y="155529"/>
                  <a:pt x="4172" y="141864"/>
                </a:cubicBezTo>
                <a:cubicBezTo>
                  <a:pt x="4172" y="125748"/>
                  <a:pt x="13352" y="111718"/>
                  <a:pt x="26704" y="104782"/>
                </a:cubicBezTo>
                <a:cubicBezTo>
                  <a:pt x="23001" y="98523"/>
                  <a:pt x="20862" y="91221"/>
                  <a:pt x="20862" y="83450"/>
                </a:cubicBezTo>
                <a:cubicBezTo>
                  <a:pt x="20862" y="60397"/>
                  <a:pt x="39534" y="41725"/>
                  <a:pt x="62587" y="41725"/>
                </a:cubicBezTo>
                <a:lnTo>
                  <a:pt x="62587" y="29207"/>
                </a:lnTo>
                <a:close/>
                <a:moveTo>
                  <a:pt x="204452" y="29207"/>
                </a:moveTo>
                <a:lnTo>
                  <a:pt x="204452" y="41725"/>
                </a:lnTo>
                <a:cubicBezTo>
                  <a:pt x="227505" y="41725"/>
                  <a:pt x="246177" y="60397"/>
                  <a:pt x="246177" y="83450"/>
                </a:cubicBezTo>
                <a:cubicBezTo>
                  <a:pt x="246177" y="91273"/>
                  <a:pt x="244038" y="98575"/>
                  <a:pt x="240335" y="104782"/>
                </a:cubicBezTo>
                <a:cubicBezTo>
                  <a:pt x="253739" y="111718"/>
                  <a:pt x="262867" y="125696"/>
                  <a:pt x="262867" y="141864"/>
                </a:cubicBezTo>
                <a:cubicBezTo>
                  <a:pt x="262867" y="155529"/>
                  <a:pt x="256295" y="167630"/>
                  <a:pt x="246177" y="175244"/>
                </a:cubicBezTo>
                <a:cubicBezTo>
                  <a:pt x="251392" y="182233"/>
                  <a:pt x="254522" y="190891"/>
                  <a:pt x="254522" y="200279"/>
                </a:cubicBezTo>
                <a:cubicBezTo>
                  <a:pt x="254522" y="223332"/>
                  <a:pt x="235850" y="242004"/>
                  <a:pt x="212797" y="242004"/>
                </a:cubicBezTo>
                <a:cubicBezTo>
                  <a:pt x="212432" y="242004"/>
                  <a:pt x="212119" y="242004"/>
                  <a:pt x="211754" y="242004"/>
                </a:cubicBezTo>
                <a:cubicBezTo>
                  <a:pt x="208051" y="256399"/>
                  <a:pt x="194959" y="267039"/>
                  <a:pt x="179417" y="267039"/>
                </a:cubicBezTo>
                <a:lnTo>
                  <a:pt x="162727" y="267039"/>
                </a:lnTo>
                <a:cubicBezTo>
                  <a:pt x="153495" y="267039"/>
                  <a:pt x="146037" y="259581"/>
                  <a:pt x="146037" y="250349"/>
                </a:cubicBezTo>
                <a:lnTo>
                  <a:pt x="146037" y="16690"/>
                </a:lnTo>
                <a:cubicBezTo>
                  <a:pt x="146037" y="7458"/>
                  <a:pt x="153495" y="0"/>
                  <a:pt x="162727" y="0"/>
                </a:cubicBezTo>
                <a:lnTo>
                  <a:pt x="175244" y="0"/>
                </a:lnTo>
                <a:cubicBezTo>
                  <a:pt x="191361" y="0"/>
                  <a:pt x="204452" y="13091"/>
                  <a:pt x="204452" y="2920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B926E2F-0E48-FDC0-067F-BA599C9235A5}"/>
              </a:ext>
            </a:extLst>
          </p:cNvPr>
          <p:cNvSpPr/>
          <p:nvPr/>
        </p:nvSpPr>
        <p:spPr>
          <a:xfrm>
            <a:off x="5864845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Matching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F904B01-3882-40D7-9926-530AD481F199}"/>
              </a:ext>
            </a:extLst>
          </p:cNvPr>
          <p:cNvSpPr/>
          <p:nvPr/>
        </p:nvSpPr>
        <p:spPr>
          <a:xfrm>
            <a:off x="5864845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algorithms for intelligent item matching based on descriptions and images.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F6FDBA41-3A06-7428-95EE-F1BAEAE98C29}"/>
              </a:ext>
            </a:extLst>
          </p:cNvPr>
          <p:cNvSpPr/>
          <p:nvPr/>
        </p:nvSpPr>
        <p:spPr>
          <a:xfrm>
            <a:off x="5864845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A880E1D-D86D-E220-811C-D0F42681DD75}"/>
              </a:ext>
            </a:extLst>
          </p:cNvPr>
          <p:cNvSpPr/>
          <p:nvPr/>
        </p:nvSpPr>
        <p:spPr>
          <a:xfrm>
            <a:off x="10839698" y="1780260"/>
            <a:ext cx="4973602" cy="2648137"/>
          </a:xfrm>
          <a:custGeom>
            <a:avLst/>
            <a:gdLst/>
            <a:ahLst/>
            <a:cxnLst/>
            <a:rect l="l" t="t" r="r" b="b"/>
            <a:pathLst>
              <a:path w="4973602" h="264813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2514618"/>
                </a:lnTo>
                <a:cubicBezTo>
                  <a:pt x="4973602" y="2588358"/>
                  <a:pt x="4913823" y="2648137"/>
                  <a:pt x="4840083" y="2648137"/>
                </a:cubicBezTo>
                <a:lnTo>
                  <a:pt x="133519" y="2648137"/>
                </a:lnTo>
                <a:cubicBezTo>
                  <a:pt x="59828" y="2648137"/>
                  <a:pt x="0" y="2588309"/>
                  <a:pt x="0" y="2514618"/>
                </a:cubicBez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03371265-1CA2-42CE-DD58-523A008C5336}"/>
              </a:ext>
            </a:extLst>
          </p:cNvPr>
          <p:cNvSpPr/>
          <p:nvPr/>
        </p:nvSpPr>
        <p:spPr>
          <a:xfrm>
            <a:off x="10839698" y="1780260"/>
            <a:ext cx="4973602" cy="44507"/>
          </a:xfrm>
          <a:custGeom>
            <a:avLst/>
            <a:gdLst/>
            <a:ahLst/>
            <a:cxnLst/>
            <a:rect l="l" t="t" r="r" b="b"/>
            <a:pathLst>
              <a:path w="4973602" h="44507">
                <a:moveTo>
                  <a:pt x="44507" y="0"/>
                </a:moveTo>
                <a:lnTo>
                  <a:pt x="4929095" y="0"/>
                </a:lnTo>
                <a:cubicBezTo>
                  <a:pt x="4953675" y="0"/>
                  <a:pt x="4973602" y="19926"/>
                  <a:pt x="4973602" y="44507"/>
                </a:cubicBezTo>
                <a:lnTo>
                  <a:pt x="4973602" y="44507"/>
                </a:lnTo>
                <a:lnTo>
                  <a:pt x="0" y="44507"/>
                </a:lnTo>
                <a:lnTo>
                  <a:pt x="0" y="44507"/>
                </a:lnTo>
                <a:cubicBezTo>
                  <a:pt x="0" y="19943"/>
                  <a:pt x="19943" y="0"/>
                  <a:pt x="4450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339718CB-0C13-2527-B6A4-D98D9037979F}"/>
              </a:ext>
            </a:extLst>
          </p:cNvPr>
          <p:cNvSpPr/>
          <p:nvPr/>
        </p:nvSpPr>
        <p:spPr>
          <a:xfrm>
            <a:off x="11062231" y="2025046"/>
            <a:ext cx="623091" cy="623091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311546" y="0"/>
                </a:moveTo>
                <a:lnTo>
                  <a:pt x="311546" y="0"/>
                </a:lnTo>
                <a:cubicBezTo>
                  <a:pt x="483492" y="0"/>
                  <a:pt x="623091" y="139599"/>
                  <a:pt x="623091" y="311546"/>
                </a:cubicBezTo>
                <a:lnTo>
                  <a:pt x="623091" y="311546"/>
                </a:lnTo>
                <a:cubicBezTo>
                  <a:pt x="623091" y="483492"/>
                  <a:pt x="483492" y="623091"/>
                  <a:pt x="311546" y="623091"/>
                </a:cubicBezTo>
                <a:lnTo>
                  <a:pt x="311546" y="623091"/>
                </a:lnTo>
                <a:cubicBezTo>
                  <a:pt x="139599" y="623091"/>
                  <a:pt x="0" y="483492"/>
                  <a:pt x="0" y="311546"/>
                </a:cubicBezTo>
                <a:lnTo>
                  <a:pt x="0" y="311546"/>
                </a:lnTo>
                <a:cubicBezTo>
                  <a:pt x="0" y="139599"/>
                  <a:pt x="139599" y="0"/>
                  <a:pt x="31154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6E9E1F2D-2493-67BA-66AA-E4334BF48872}"/>
              </a:ext>
            </a:extLst>
          </p:cNvPr>
          <p:cNvSpPr/>
          <p:nvPr/>
        </p:nvSpPr>
        <p:spPr>
          <a:xfrm>
            <a:off x="11240257" y="2203072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77765" y="33797"/>
                </a:moveTo>
                <a:lnTo>
                  <a:pt x="72340" y="50070"/>
                </a:lnTo>
                <a:lnTo>
                  <a:pt x="33380" y="50070"/>
                </a:lnTo>
                <a:cubicBezTo>
                  <a:pt x="14969" y="50070"/>
                  <a:pt x="0" y="65039"/>
                  <a:pt x="0" y="83450"/>
                </a:cubicBezTo>
                <a:lnTo>
                  <a:pt x="0" y="216969"/>
                </a:lnTo>
                <a:cubicBezTo>
                  <a:pt x="0" y="235380"/>
                  <a:pt x="14969" y="250349"/>
                  <a:pt x="33380" y="250349"/>
                </a:cubicBezTo>
                <a:lnTo>
                  <a:pt x="233659" y="250349"/>
                </a:lnTo>
                <a:cubicBezTo>
                  <a:pt x="252070" y="250349"/>
                  <a:pt x="267039" y="235380"/>
                  <a:pt x="267039" y="216969"/>
                </a:cubicBezTo>
                <a:lnTo>
                  <a:pt x="267039" y="83450"/>
                </a:lnTo>
                <a:cubicBezTo>
                  <a:pt x="267039" y="65039"/>
                  <a:pt x="252070" y="50070"/>
                  <a:pt x="233659" y="50070"/>
                </a:cubicBezTo>
                <a:lnTo>
                  <a:pt x="194699" y="50070"/>
                </a:lnTo>
                <a:lnTo>
                  <a:pt x="189274" y="33797"/>
                </a:lnTo>
                <a:cubicBezTo>
                  <a:pt x="185884" y="23575"/>
                  <a:pt x="176340" y="16690"/>
                  <a:pt x="165543" y="16690"/>
                </a:cubicBezTo>
                <a:lnTo>
                  <a:pt x="101496" y="16690"/>
                </a:lnTo>
                <a:cubicBezTo>
                  <a:pt x="90699" y="16690"/>
                  <a:pt x="81155" y="23575"/>
                  <a:pt x="77765" y="33797"/>
                </a:cubicBezTo>
                <a:close/>
                <a:moveTo>
                  <a:pt x="133520" y="100140"/>
                </a:moveTo>
                <a:cubicBezTo>
                  <a:pt x="161154" y="100140"/>
                  <a:pt x="183589" y="122575"/>
                  <a:pt x="183589" y="150209"/>
                </a:cubicBezTo>
                <a:cubicBezTo>
                  <a:pt x="183589" y="177844"/>
                  <a:pt x="161154" y="200279"/>
                  <a:pt x="133520" y="200279"/>
                </a:cubicBezTo>
                <a:cubicBezTo>
                  <a:pt x="105885" y="200279"/>
                  <a:pt x="83450" y="177844"/>
                  <a:pt x="83450" y="150209"/>
                </a:cubicBezTo>
                <a:cubicBezTo>
                  <a:pt x="83450" y="122575"/>
                  <a:pt x="105885" y="100140"/>
                  <a:pt x="133520" y="100140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35A8AA22-3EA0-4546-EF7E-71458005A0FA}"/>
              </a:ext>
            </a:extLst>
          </p:cNvPr>
          <p:cNvSpPr/>
          <p:nvPr/>
        </p:nvSpPr>
        <p:spPr>
          <a:xfrm>
            <a:off x="11062231" y="2781656"/>
            <a:ext cx="4639803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 Recognition</a:t>
            </a: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858CD8B-B897-DA27-BDB5-614C7069529D}"/>
              </a:ext>
            </a:extLst>
          </p:cNvPr>
          <p:cNvSpPr/>
          <p:nvPr/>
        </p:nvSpPr>
        <p:spPr>
          <a:xfrm>
            <a:off x="11062231" y="3182215"/>
            <a:ext cx="4617550" cy="578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2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vision technology to automatically categorize and identify items from photos.</a:t>
            </a: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CC2A2C06-5DEC-25B6-39DD-8E7A149D1FE4}"/>
              </a:ext>
            </a:extLst>
          </p:cNvPr>
          <p:cNvSpPr/>
          <p:nvPr/>
        </p:nvSpPr>
        <p:spPr>
          <a:xfrm>
            <a:off x="11062231" y="3894319"/>
            <a:ext cx="923510" cy="311546"/>
          </a:xfrm>
          <a:prstGeom prst="rect">
            <a:avLst/>
          </a:prstGeom>
          <a:noFill/>
          <a:ln/>
        </p:spPr>
        <p:txBody>
          <a:bodyPr wrap="square" lIns="133520" tIns="44507" rIns="133520" bIns="4450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0E28B5BF-DCCC-81E8-A033-F83B8763B6F0}"/>
              </a:ext>
            </a:extLst>
          </p:cNvPr>
          <p:cNvSpPr/>
          <p:nvPr/>
        </p:nvSpPr>
        <p:spPr>
          <a:xfrm>
            <a:off x="445065" y="4650930"/>
            <a:ext cx="7577232" cy="2803910"/>
          </a:xfrm>
          <a:custGeom>
            <a:avLst/>
            <a:gdLst/>
            <a:ahLst/>
            <a:cxnLst/>
            <a:rect l="l" t="t" r="r" b="b"/>
            <a:pathLst>
              <a:path w="7577232" h="2803910">
                <a:moveTo>
                  <a:pt x="133522" y="0"/>
                </a:moveTo>
                <a:lnTo>
                  <a:pt x="7443710" y="0"/>
                </a:lnTo>
                <a:cubicBezTo>
                  <a:pt x="7517452" y="0"/>
                  <a:pt x="7577232" y="59780"/>
                  <a:pt x="7577232" y="133522"/>
                </a:cubicBezTo>
                <a:lnTo>
                  <a:pt x="7577232" y="2670387"/>
                </a:lnTo>
                <a:cubicBezTo>
                  <a:pt x="7577232" y="2744130"/>
                  <a:pt x="7517452" y="2803910"/>
                  <a:pt x="7443710" y="2803910"/>
                </a:cubicBezTo>
                <a:lnTo>
                  <a:pt x="133522" y="2803910"/>
                </a:lnTo>
                <a:cubicBezTo>
                  <a:pt x="59780" y="2803910"/>
                  <a:pt x="0" y="2744130"/>
                  <a:pt x="0" y="2670387"/>
                </a:cubicBezTo>
                <a:lnTo>
                  <a:pt x="0" y="133522"/>
                </a:lnTo>
                <a:cubicBezTo>
                  <a:pt x="0" y="59829"/>
                  <a:pt x="59829" y="0"/>
                  <a:pt x="1335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0B8293B7-A8C7-87C5-C669-47CD4CB11177}"/>
              </a:ext>
            </a:extLst>
          </p:cNvPr>
          <p:cNvSpPr/>
          <p:nvPr/>
        </p:nvSpPr>
        <p:spPr>
          <a:xfrm>
            <a:off x="745484" y="4962334"/>
            <a:ext cx="267039" cy="267039"/>
          </a:xfrm>
          <a:custGeom>
            <a:avLst/>
            <a:gdLst/>
            <a:ahLst/>
            <a:cxnLst/>
            <a:rect l="l" t="t" r="r" b="b"/>
            <a:pathLst>
              <a:path w="267039" h="267039">
                <a:moveTo>
                  <a:pt x="66760" y="166899"/>
                </a:moveTo>
                <a:lnTo>
                  <a:pt x="12778" y="166899"/>
                </a:lnTo>
                <a:cubicBezTo>
                  <a:pt x="-209" y="166899"/>
                  <a:pt x="-8189" y="152765"/>
                  <a:pt x="-1513" y="141604"/>
                </a:cubicBezTo>
                <a:lnTo>
                  <a:pt x="26078" y="95602"/>
                </a:lnTo>
                <a:cubicBezTo>
                  <a:pt x="30616" y="88039"/>
                  <a:pt x="38752" y="83450"/>
                  <a:pt x="47566" y="83450"/>
                </a:cubicBezTo>
                <a:lnTo>
                  <a:pt x="97115" y="83450"/>
                </a:lnTo>
                <a:cubicBezTo>
                  <a:pt x="136805" y="16221"/>
                  <a:pt x="196002" y="12830"/>
                  <a:pt x="235589" y="18620"/>
                </a:cubicBezTo>
                <a:cubicBezTo>
                  <a:pt x="242265" y="19611"/>
                  <a:pt x="247480" y="24826"/>
                  <a:pt x="248419" y="31450"/>
                </a:cubicBezTo>
                <a:cubicBezTo>
                  <a:pt x="254209" y="71037"/>
                  <a:pt x="250818" y="130234"/>
                  <a:pt x="183589" y="169924"/>
                </a:cubicBezTo>
                <a:lnTo>
                  <a:pt x="183589" y="219473"/>
                </a:lnTo>
                <a:cubicBezTo>
                  <a:pt x="183589" y="228287"/>
                  <a:pt x="179000" y="236423"/>
                  <a:pt x="171437" y="240961"/>
                </a:cubicBezTo>
                <a:lnTo>
                  <a:pt x="125435" y="268552"/>
                </a:lnTo>
                <a:cubicBezTo>
                  <a:pt x="114326" y="275228"/>
                  <a:pt x="100140" y="267195"/>
                  <a:pt x="100140" y="254261"/>
                </a:cubicBezTo>
                <a:lnTo>
                  <a:pt x="100140" y="200279"/>
                </a:lnTo>
                <a:cubicBezTo>
                  <a:pt x="100140" y="181868"/>
                  <a:pt x="85171" y="166899"/>
                  <a:pt x="66760" y="166899"/>
                </a:cubicBezTo>
                <a:lnTo>
                  <a:pt x="66708" y="166899"/>
                </a:lnTo>
                <a:close/>
                <a:moveTo>
                  <a:pt x="208624" y="83450"/>
                </a:moveTo>
                <a:cubicBezTo>
                  <a:pt x="208624" y="69633"/>
                  <a:pt x="197406" y="58415"/>
                  <a:pt x="183589" y="58415"/>
                </a:cubicBezTo>
                <a:cubicBezTo>
                  <a:pt x="169772" y="58415"/>
                  <a:pt x="158554" y="69633"/>
                  <a:pt x="158554" y="83450"/>
                </a:cubicBezTo>
                <a:cubicBezTo>
                  <a:pt x="158554" y="97267"/>
                  <a:pt x="169772" y="108485"/>
                  <a:pt x="183589" y="108485"/>
                </a:cubicBezTo>
                <a:cubicBezTo>
                  <a:pt x="197406" y="108485"/>
                  <a:pt x="208624" y="97267"/>
                  <a:pt x="208624" y="8345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4D5A59FB-D793-902F-0470-1F30D203E796}"/>
              </a:ext>
            </a:extLst>
          </p:cNvPr>
          <p:cNvSpPr/>
          <p:nvPr/>
        </p:nvSpPr>
        <p:spPr>
          <a:xfrm>
            <a:off x="1045903" y="4917969"/>
            <a:ext cx="6842875" cy="35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03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Improvements</a:t>
            </a:r>
            <a:endParaRPr lang="en-US" sz="16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7EA55FAF-BB22-16D5-43EF-CC102D381685}"/>
              </a:ext>
            </a:extLst>
          </p:cNvPr>
          <p:cNvSpPr/>
          <p:nvPr/>
        </p:nvSpPr>
        <p:spPr>
          <a:xfrm>
            <a:off x="712104" y="5451905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8E965F58-5EBB-E28A-EF80-FCF0612A62C8}"/>
              </a:ext>
            </a:extLst>
          </p:cNvPr>
          <p:cNvSpPr/>
          <p:nvPr/>
        </p:nvSpPr>
        <p:spPr>
          <a:xfrm>
            <a:off x="824761" y="5552045"/>
            <a:ext cx="136301" cy="155773"/>
          </a:xfrm>
          <a:custGeom>
            <a:avLst/>
            <a:gdLst/>
            <a:ahLst/>
            <a:cxnLst/>
            <a:rect l="l" t="t" r="r" b="b"/>
            <a:pathLst>
              <a:path w="136301" h="155773">
                <a:moveTo>
                  <a:pt x="68151" y="0"/>
                </a:moveTo>
                <a:cubicBezTo>
                  <a:pt x="62765" y="0"/>
                  <a:pt x="58415" y="4351"/>
                  <a:pt x="58415" y="9736"/>
                </a:cubicBezTo>
                <a:lnTo>
                  <a:pt x="58415" y="10709"/>
                </a:lnTo>
                <a:cubicBezTo>
                  <a:pt x="36205" y="15212"/>
                  <a:pt x="19472" y="34866"/>
                  <a:pt x="19472" y="58415"/>
                </a:cubicBezTo>
                <a:lnTo>
                  <a:pt x="19472" y="65017"/>
                </a:lnTo>
                <a:cubicBezTo>
                  <a:pt x="19472" y="79651"/>
                  <a:pt x="14482" y="93859"/>
                  <a:pt x="5355" y="105299"/>
                </a:cubicBezTo>
                <a:lnTo>
                  <a:pt x="2373" y="109011"/>
                </a:lnTo>
                <a:cubicBezTo>
                  <a:pt x="821" y="110927"/>
                  <a:pt x="0" y="113300"/>
                  <a:pt x="0" y="115765"/>
                </a:cubicBezTo>
                <a:cubicBezTo>
                  <a:pt x="0" y="121728"/>
                  <a:pt x="4837" y="126565"/>
                  <a:pt x="10801" y="126565"/>
                </a:cubicBezTo>
                <a:lnTo>
                  <a:pt x="125470" y="126565"/>
                </a:lnTo>
                <a:cubicBezTo>
                  <a:pt x="131433" y="126565"/>
                  <a:pt x="136271" y="121728"/>
                  <a:pt x="136271" y="115765"/>
                </a:cubicBezTo>
                <a:cubicBezTo>
                  <a:pt x="136271" y="113300"/>
                  <a:pt x="135449" y="110927"/>
                  <a:pt x="133898" y="109011"/>
                </a:cubicBezTo>
                <a:lnTo>
                  <a:pt x="130916" y="105299"/>
                </a:lnTo>
                <a:cubicBezTo>
                  <a:pt x="121819" y="93859"/>
                  <a:pt x="116830" y="79651"/>
                  <a:pt x="116830" y="65017"/>
                </a:cubicBezTo>
                <a:lnTo>
                  <a:pt x="116830" y="58415"/>
                </a:lnTo>
                <a:cubicBezTo>
                  <a:pt x="116830" y="34866"/>
                  <a:pt x="100096" y="15212"/>
                  <a:pt x="77886" y="10709"/>
                </a:cubicBezTo>
                <a:lnTo>
                  <a:pt x="77886" y="9736"/>
                </a:lnTo>
                <a:cubicBezTo>
                  <a:pt x="77886" y="4351"/>
                  <a:pt x="73536" y="0"/>
                  <a:pt x="68151" y="0"/>
                </a:cubicBezTo>
                <a:close/>
                <a:moveTo>
                  <a:pt x="49287" y="141169"/>
                </a:moveTo>
                <a:cubicBezTo>
                  <a:pt x="51448" y="149566"/>
                  <a:pt x="59084" y="155773"/>
                  <a:pt x="68151" y="155773"/>
                </a:cubicBezTo>
                <a:cubicBezTo>
                  <a:pt x="77217" y="155773"/>
                  <a:pt x="84854" y="149566"/>
                  <a:pt x="87014" y="141169"/>
                </a:cubicBezTo>
                <a:lnTo>
                  <a:pt x="49287" y="141169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34D671A2-C324-9449-7C3E-60D54FBA8746}"/>
              </a:ext>
            </a:extLst>
          </p:cNvPr>
          <p:cNvSpPr/>
          <p:nvPr/>
        </p:nvSpPr>
        <p:spPr>
          <a:xfrm>
            <a:off x="1201676" y="5451905"/>
            <a:ext cx="2981936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Notifications</a:t>
            </a:r>
            <a:endParaRPr lang="en-US" sz="16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74B42E1-B9BC-CF6A-E2C6-8DDDB77A4471}"/>
              </a:ext>
            </a:extLst>
          </p:cNvPr>
          <p:cNvSpPr/>
          <p:nvPr/>
        </p:nvSpPr>
        <p:spPr>
          <a:xfrm>
            <a:off x="1201676" y="5718944"/>
            <a:ext cx="2970809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alerts for matches and messages</a:t>
            </a:r>
            <a:endParaRPr lang="en-US" sz="1600" dirty="0"/>
          </a:p>
        </p:txBody>
      </p:sp>
      <p:sp>
        <p:nvSpPr>
          <p:cNvPr id="36" name="Shape 34">
            <a:extLst>
              <a:ext uri="{FF2B5EF4-FFF2-40B4-BE49-F238E27FC236}">
                <a16:creationId xmlns:a16="http://schemas.microsoft.com/office/drawing/2014/main" id="{103B187F-E726-85B4-7B20-5861A0D284A9}"/>
              </a:ext>
            </a:extLst>
          </p:cNvPr>
          <p:cNvSpPr/>
          <p:nvPr/>
        </p:nvSpPr>
        <p:spPr>
          <a:xfrm>
            <a:off x="712104" y="6074996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>
            <a:extLst>
              <a:ext uri="{FF2B5EF4-FFF2-40B4-BE49-F238E27FC236}">
                <a16:creationId xmlns:a16="http://schemas.microsoft.com/office/drawing/2014/main" id="{2E9CAA15-9880-D281-2F51-09E17E3A6729}"/>
              </a:ext>
            </a:extLst>
          </p:cNvPr>
          <p:cNvSpPr/>
          <p:nvPr/>
        </p:nvSpPr>
        <p:spPr>
          <a:xfrm>
            <a:off x="805290" y="6175136"/>
            <a:ext cx="175244" cy="155773"/>
          </a:xfrm>
          <a:custGeom>
            <a:avLst/>
            <a:gdLst/>
            <a:ahLst/>
            <a:cxnLst/>
            <a:rect l="l" t="t" r="r" b="b"/>
            <a:pathLst>
              <a:path w="175244" h="155773">
                <a:moveTo>
                  <a:pt x="0" y="29207"/>
                </a:moveTo>
                <a:cubicBezTo>
                  <a:pt x="0" y="18468"/>
                  <a:pt x="8732" y="9736"/>
                  <a:pt x="19472" y="9736"/>
                </a:cubicBezTo>
                <a:lnTo>
                  <a:pt x="155773" y="9736"/>
                </a:lnTo>
                <a:cubicBezTo>
                  <a:pt x="166513" y="9736"/>
                  <a:pt x="175244" y="18468"/>
                  <a:pt x="175244" y="29207"/>
                </a:cubicBezTo>
                <a:lnTo>
                  <a:pt x="0" y="29207"/>
                </a:lnTo>
                <a:close/>
                <a:moveTo>
                  <a:pt x="0" y="43811"/>
                </a:moveTo>
                <a:lnTo>
                  <a:pt x="175244" y="43811"/>
                </a:lnTo>
                <a:lnTo>
                  <a:pt x="175244" y="126565"/>
                </a:lnTo>
                <a:cubicBezTo>
                  <a:pt x="175244" y="137305"/>
                  <a:pt x="166513" y="146037"/>
                  <a:pt x="155773" y="146037"/>
                </a:cubicBezTo>
                <a:lnTo>
                  <a:pt x="19472" y="146037"/>
                </a:lnTo>
                <a:cubicBezTo>
                  <a:pt x="8732" y="146037"/>
                  <a:pt x="0" y="137305"/>
                  <a:pt x="0" y="126565"/>
                </a:cubicBezTo>
                <a:lnTo>
                  <a:pt x="0" y="43811"/>
                </a:lnTo>
                <a:close/>
                <a:moveTo>
                  <a:pt x="75239" y="126565"/>
                </a:moveTo>
                <a:cubicBezTo>
                  <a:pt x="81385" y="126565"/>
                  <a:pt x="85979" y="120663"/>
                  <a:pt x="82055" y="115917"/>
                </a:cubicBezTo>
                <a:cubicBezTo>
                  <a:pt x="77582" y="110532"/>
                  <a:pt x="70828" y="107094"/>
                  <a:pt x="63283" y="107094"/>
                </a:cubicBezTo>
                <a:lnTo>
                  <a:pt x="43811" y="107094"/>
                </a:lnTo>
                <a:cubicBezTo>
                  <a:pt x="36266" y="107094"/>
                  <a:pt x="29512" y="110532"/>
                  <a:pt x="25039" y="115917"/>
                </a:cubicBezTo>
                <a:cubicBezTo>
                  <a:pt x="21115" y="120663"/>
                  <a:pt x="25709" y="126565"/>
                  <a:pt x="31854" y="126565"/>
                </a:cubicBezTo>
                <a:lnTo>
                  <a:pt x="75209" y="126565"/>
                </a:lnTo>
                <a:close/>
                <a:moveTo>
                  <a:pt x="53547" y="94924"/>
                </a:moveTo>
                <a:cubicBezTo>
                  <a:pt x="62950" y="94924"/>
                  <a:pt x="70585" y="87290"/>
                  <a:pt x="70585" y="77886"/>
                </a:cubicBezTo>
                <a:cubicBezTo>
                  <a:pt x="70585" y="68483"/>
                  <a:pt x="62950" y="60849"/>
                  <a:pt x="53547" y="60849"/>
                </a:cubicBezTo>
                <a:cubicBezTo>
                  <a:pt x="44144" y="60849"/>
                  <a:pt x="36509" y="68483"/>
                  <a:pt x="36509" y="77886"/>
                </a:cubicBezTo>
                <a:cubicBezTo>
                  <a:pt x="36509" y="87290"/>
                  <a:pt x="44144" y="94924"/>
                  <a:pt x="53547" y="94924"/>
                </a:cubicBezTo>
                <a:close/>
                <a:moveTo>
                  <a:pt x="109528" y="63283"/>
                </a:moveTo>
                <a:cubicBezTo>
                  <a:pt x="105481" y="63283"/>
                  <a:pt x="102226" y="66538"/>
                  <a:pt x="102226" y="70585"/>
                </a:cubicBezTo>
                <a:cubicBezTo>
                  <a:pt x="102226" y="74631"/>
                  <a:pt x="105481" y="77886"/>
                  <a:pt x="109528" y="77886"/>
                </a:cubicBezTo>
                <a:lnTo>
                  <a:pt x="143603" y="77886"/>
                </a:lnTo>
                <a:cubicBezTo>
                  <a:pt x="147649" y="77886"/>
                  <a:pt x="150905" y="74631"/>
                  <a:pt x="150905" y="70585"/>
                </a:cubicBezTo>
                <a:cubicBezTo>
                  <a:pt x="150905" y="66538"/>
                  <a:pt x="147649" y="63283"/>
                  <a:pt x="143603" y="63283"/>
                </a:cubicBezTo>
                <a:lnTo>
                  <a:pt x="109528" y="63283"/>
                </a:lnTo>
                <a:close/>
                <a:moveTo>
                  <a:pt x="109528" y="92490"/>
                </a:moveTo>
                <a:cubicBezTo>
                  <a:pt x="105481" y="92490"/>
                  <a:pt x="102226" y="95745"/>
                  <a:pt x="102226" y="99792"/>
                </a:cubicBezTo>
                <a:cubicBezTo>
                  <a:pt x="102226" y="103838"/>
                  <a:pt x="105481" y="107094"/>
                  <a:pt x="109528" y="107094"/>
                </a:cubicBezTo>
                <a:lnTo>
                  <a:pt x="143603" y="107094"/>
                </a:lnTo>
                <a:cubicBezTo>
                  <a:pt x="147649" y="107094"/>
                  <a:pt x="150905" y="103838"/>
                  <a:pt x="150905" y="99792"/>
                </a:cubicBezTo>
                <a:cubicBezTo>
                  <a:pt x="150905" y="95745"/>
                  <a:pt x="147649" y="92490"/>
                  <a:pt x="143603" y="92490"/>
                </a:cubicBezTo>
                <a:lnTo>
                  <a:pt x="109528" y="92490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F6922B36-61DD-8729-49DD-988FFE74CA39}"/>
              </a:ext>
            </a:extLst>
          </p:cNvPr>
          <p:cNvSpPr/>
          <p:nvPr/>
        </p:nvSpPr>
        <p:spPr>
          <a:xfrm>
            <a:off x="1201676" y="6074996"/>
            <a:ext cx="285954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Campus ID Integration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8295A4A8-A658-0817-231D-DFB665AC26AF}"/>
              </a:ext>
            </a:extLst>
          </p:cNvPr>
          <p:cNvSpPr/>
          <p:nvPr/>
        </p:nvSpPr>
        <p:spPr>
          <a:xfrm>
            <a:off x="1201676" y="6342035"/>
            <a:ext cx="2848416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authentication with student IDs</a:t>
            </a:r>
            <a:endParaRPr lang="en-US" sz="1600" dirty="0"/>
          </a:p>
        </p:txBody>
      </p:sp>
      <p:sp>
        <p:nvSpPr>
          <p:cNvPr id="40" name="Shape 38">
            <a:extLst>
              <a:ext uri="{FF2B5EF4-FFF2-40B4-BE49-F238E27FC236}">
                <a16:creationId xmlns:a16="http://schemas.microsoft.com/office/drawing/2014/main" id="{CE7E5B91-92E3-8062-FDA6-D19184379F02}"/>
              </a:ext>
            </a:extLst>
          </p:cNvPr>
          <p:cNvSpPr/>
          <p:nvPr/>
        </p:nvSpPr>
        <p:spPr>
          <a:xfrm>
            <a:off x="712104" y="6698087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50ADB42D-67D2-93FA-8FA5-9E82AC7C3D07}"/>
              </a:ext>
            </a:extLst>
          </p:cNvPr>
          <p:cNvSpPr/>
          <p:nvPr/>
        </p:nvSpPr>
        <p:spPr>
          <a:xfrm>
            <a:off x="815025" y="6798227"/>
            <a:ext cx="155773" cy="155773"/>
          </a:xfrm>
          <a:custGeom>
            <a:avLst/>
            <a:gdLst/>
            <a:ahLst/>
            <a:cxnLst/>
            <a:rect l="l" t="t" r="r" b="b"/>
            <a:pathLst>
              <a:path w="155773" h="155773">
                <a:moveTo>
                  <a:pt x="9736" y="9736"/>
                </a:moveTo>
                <a:cubicBezTo>
                  <a:pt x="15121" y="9736"/>
                  <a:pt x="19472" y="14086"/>
                  <a:pt x="19472" y="19472"/>
                </a:cubicBezTo>
                <a:lnTo>
                  <a:pt x="19472" y="121697"/>
                </a:lnTo>
                <a:cubicBezTo>
                  <a:pt x="19472" y="124375"/>
                  <a:pt x="21662" y="126565"/>
                  <a:pt x="24339" y="126565"/>
                </a:cubicBezTo>
                <a:lnTo>
                  <a:pt x="146037" y="126565"/>
                </a:lnTo>
                <a:cubicBezTo>
                  <a:pt x="151422" y="126565"/>
                  <a:pt x="155773" y="130916"/>
                  <a:pt x="155773" y="136301"/>
                </a:cubicBezTo>
                <a:cubicBezTo>
                  <a:pt x="155773" y="141686"/>
                  <a:pt x="151422" y="146037"/>
                  <a:pt x="146037" y="146037"/>
                </a:cubicBezTo>
                <a:lnTo>
                  <a:pt x="24339" y="146037"/>
                </a:lnTo>
                <a:cubicBezTo>
                  <a:pt x="10892" y="146037"/>
                  <a:pt x="0" y="135145"/>
                  <a:pt x="0" y="121697"/>
                </a:cubicBezTo>
                <a:lnTo>
                  <a:pt x="0" y="19472"/>
                </a:lnTo>
                <a:cubicBezTo>
                  <a:pt x="0" y="14086"/>
                  <a:pt x="4351" y="9736"/>
                  <a:pt x="9736" y="9736"/>
                </a:cubicBezTo>
                <a:close/>
                <a:moveTo>
                  <a:pt x="38943" y="29207"/>
                </a:moveTo>
                <a:cubicBezTo>
                  <a:pt x="38943" y="23822"/>
                  <a:pt x="43294" y="19472"/>
                  <a:pt x="48679" y="19472"/>
                </a:cubicBezTo>
                <a:lnTo>
                  <a:pt x="107094" y="19472"/>
                </a:lnTo>
                <a:cubicBezTo>
                  <a:pt x="112479" y="19472"/>
                  <a:pt x="116830" y="23822"/>
                  <a:pt x="116830" y="29207"/>
                </a:cubicBezTo>
                <a:cubicBezTo>
                  <a:pt x="116830" y="34593"/>
                  <a:pt x="112479" y="38943"/>
                  <a:pt x="107094" y="38943"/>
                </a:cubicBezTo>
                <a:lnTo>
                  <a:pt x="48679" y="38943"/>
                </a:lnTo>
                <a:cubicBezTo>
                  <a:pt x="43294" y="38943"/>
                  <a:pt x="38943" y="34593"/>
                  <a:pt x="38943" y="29207"/>
                </a:cubicBezTo>
                <a:close/>
                <a:moveTo>
                  <a:pt x="48679" y="53547"/>
                </a:moveTo>
                <a:lnTo>
                  <a:pt x="87622" y="53547"/>
                </a:lnTo>
                <a:cubicBezTo>
                  <a:pt x="93007" y="53547"/>
                  <a:pt x="97358" y="57898"/>
                  <a:pt x="97358" y="63283"/>
                </a:cubicBezTo>
                <a:cubicBezTo>
                  <a:pt x="97358" y="68668"/>
                  <a:pt x="93007" y="73018"/>
                  <a:pt x="87622" y="73018"/>
                </a:cubicBezTo>
                <a:lnTo>
                  <a:pt x="48679" y="73018"/>
                </a:lnTo>
                <a:cubicBezTo>
                  <a:pt x="43294" y="73018"/>
                  <a:pt x="38943" y="68668"/>
                  <a:pt x="38943" y="63283"/>
                </a:cubicBezTo>
                <a:cubicBezTo>
                  <a:pt x="38943" y="57898"/>
                  <a:pt x="43294" y="53547"/>
                  <a:pt x="48679" y="53547"/>
                </a:cubicBezTo>
                <a:close/>
                <a:moveTo>
                  <a:pt x="48679" y="87622"/>
                </a:moveTo>
                <a:lnTo>
                  <a:pt x="126565" y="87622"/>
                </a:lnTo>
                <a:cubicBezTo>
                  <a:pt x="131950" y="87622"/>
                  <a:pt x="136301" y="91973"/>
                  <a:pt x="136301" y="97358"/>
                </a:cubicBezTo>
                <a:cubicBezTo>
                  <a:pt x="136301" y="102743"/>
                  <a:pt x="131950" y="107094"/>
                  <a:pt x="126565" y="107094"/>
                </a:cubicBezTo>
                <a:lnTo>
                  <a:pt x="48679" y="107094"/>
                </a:lnTo>
                <a:cubicBezTo>
                  <a:pt x="43294" y="107094"/>
                  <a:pt x="38943" y="102743"/>
                  <a:pt x="38943" y="97358"/>
                </a:cubicBezTo>
                <a:cubicBezTo>
                  <a:pt x="38943" y="91973"/>
                  <a:pt x="43294" y="87622"/>
                  <a:pt x="48679" y="87622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B28B956E-BCDB-D37C-1CC2-C69C6CE100B1}"/>
              </a:ext>
            </a:extLst>
          </p:cNvPr>
          <p:cNvSpPr/>
          <p:nvPr/>
        </p:nvSpPr>
        <p:spPr>
          <a:xfrm>
            <a:off x="1201676" y="6698087"/>
            <a:ext cx="289292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Analytics</a:t>
            </a:r>
            <a:endParaRPr lang="en-US" sz="160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1F5D6F1B-C974-CD1B-1E4E-D69FEBD10648}"/>
              </a:ext>
            </a:extLst>
          </p:cNvPr>
          <p:cNvSpPr/>
          <p:nvPr/>
        </p:nvSpPr>
        <p:spPr>
          <a:xfrm>
            <a:off x="1201676" y="6965126"/>
            <a:ext cx="2881796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reporting and insights dashboard</a:t>
            </a:r>
            <a:endParaRPr lang="en-US" sz="1600" dirty="0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F81A3389-F059-2BA9-D126-3BDEF80B908F}"/>
              </a:ext>
            </a:extLst>
          </p:cNvPr>
          <p:cNvSpPr/>
          <p:nvPr/>
        </p:nvSpPr>
        <p:spPr>
          <a:xfrm>
            <a:off x="8241075" y="4650930"/>
            <a:ext cx="7577232" cy="2803910"/>
          </a:xfrm>
          <a:custGeom>
            <a:avLst/>
            <a:gdLst/>
            <a:ahLst/>
            <a:cxnLst/>
            <a:rect l="l" t="t" r="r" b="b"/>
            <a:pathLst>
              <a:path w="7577232" h="2803910">
                <a:moveTo>
                  <a:pt x="133522" y="0"/>
                </a:moveTo>
                <a:lnTo>
                  <a:pt x="7443710" y="0"/>
                </a:lnTo>
                <a:cubicBezTo>
                  <a:pt x="7517452" y="0"/>
                  <a:pt x="7577232" y="59780"/>
                  <a:pt x="7577232" y="133522"/>
                </a:cubicBezTo>
                <a:lnTo>
                  <a:pt x="7577232" y="2670387"/>
                </a:lnTo>
                <a:cubicBezTo>
                  <a:pt x="7577232" y="2744130"/>
                  <a:pt x="7517452" y="2803910"/>
                  <a:pt x="7443710" y="2803910"/>
                </a:cubicBezTo>
                <a:lnTo>
                  <a:pt x="133522" y="2803910"/>
                </a:lnTo>
                <a:cubicBezTo>
                  <a:pt x="59780" y="2803910"/>
                  <a:pt x="0" y="2744130"/>
                  <a:pt x="0" y="2670387"/>
                </a:cubicBezTo>
                <a:lnTo>
                  <a:pt x="0" y="133522"/>
                </a:lnTo>
                <a:cubicBezTo>
                  <a:pt x="0" y="59829"/>
                  <a:pt x="59829" y="0"/>
                  <a:pt x="1335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899" dist="111266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AA767056-4EE5-8FC8-6C77-5568FE9F6947}"/>
              </a:ext>
            </a:extLst>
          </p:cNvPr>
          <p:cNvSpPr/>
          <p:nvPr/>
        </p:nvSpPr>
        <p:spPr>
          <a:xfrm>
            <a:off x="8508114" y="4962334"/>
            <a:ext cx="333799" cy="267039"/>
          </a:xfrm>
          <a:custGeom>
            <a:avLst/>
            <a:gdLst/>
            <a:ahLst/>
            <a:cxnLst/>
            <a:rect l="l" t="t" r="r" b="b"/>
            <a:pathLst>
              <a:path w="333799" h="267039">
                <a:moveTo>
                  <a:pt x="166899" y="8345"/>
                </a:moveTo>
                <a:cubicBezTo>
                  <a:pt x="196837" y="8345"/>
                  <a:pt x="221142" y="32650"/>
                  <a:pt x="221142" y="62587"/>
                </a:cubicBezTo>
                <a:cubicBezTo>
                  <a:pt x="221142" y="92524"/>
                  <a:pt x="196837" y="116830"/>
                  <a:pt x="166899" y="116830"/>
                </a:cubicBezTo>
                <a:cubicBezTo>
                  <a:pt x="136962" y="116830"/>
                  <a:pt x="112657" y="92524"/>
                  <a:pt x="112657" y="62587"/>
                </a:cubicBezTo>
                <a:cubicBezTo>
                  <a:pt x="112657" y="32650"/>
                  <a:pt x="136962" y="8345"/>
                  <a:pt x="166899" y="8345"/>
                </a:cubicBezTo>
                <a:close/>
                <a:moveTo>
                  <a:pt x="50070" y="45897"/>
                </a:moveTo>
                <a:cubicBezTo>
                  <a:pt x="70796" y="45897"/>
                  <a:pt x="87622" y="62724"/>
                  <a:pt x="87622" y="83450"/>
                </a:cubicBezTo>
                <a:cubicBezTo>
                  <a:pt x="87622" y="104175"/>
                  <a:pt x="70796" y="121002"/>
                  <a:pt x="50070" y="121002"/>
                </a:cubicBezTo>
                <a:cubicBezTo>
                  <a:pt x="29344" y="121002"/>
                  <a:pt x="12517" y="104175"/>
                  <a:pt x="12517" y="83450"/>
                </a:cubicBezTo>
                <a:cubicBezTo>
                  <a:pt x="12517" y="62724"/>
                  <a:pt x="29344" y="45897"/>
                  <a:pt x="50070" y="45897"/>
                </a:cubicBezTo>
                <a:close/>
                <a:moveTo>
                  <a:pt x="0" y="216969"/>
                </a:moveTo>
                <a:cubicBezTo>
                  <a:pt x="0" y="180095"/>
                  <a:pt x="29885" y="150209"/>
                  <a:pt x="66760" y="150209"/>
                </a:cubicBezTo>
                <a:cubicBezTo>
                  <a:pt x="73436" y="150209"/>
                  <a:pt x="79903" y="151200"/>
                  <a:pt x="86005" y="153026"/>
                </a:cubicBezTo>
                <a:cubicBezTo>
                  <a:pt x="68846" y="172219"/>
                  <a:pt x="58415" y="197567"/>
                  <a:pt x="58415" y="225314"/>
                </a:cubicBezTo>
                <a:lnTo>
                  <a:pt x="58415" y="233659"/>
                </a:lnTo>
                <a:cubicBezTo>
                  <a:pt x="58415" y="239605"/>
                  <a:pt x="59667" y="245238"/>
                  <a:pt x="61909" y="250349"/>
                </a:cubicBezTo>
                <a:lnTo>
                  <a:pt x="16690" y="250349"/>
                </a:lnTo>
                <a:cubicBezTo>
                  <a:pt x="7458" y="250349"/>
                  <a:pt x="0" y="242891"/>
                  <a:pt x="0" y="233659"/>
                </a:cubicBezTo>
                <a:lnTo>
                  <a:pt x="0" y="216969"/>
                </a:lnTo>
                <a:close/>
                <a:moveTo>
                  <a:pt x="271890" y="250349"/>
                </a:moveTo>
                <a:cubicBezTo>
                  <a:pt x="274132" y="245238"/>
                  <a:pt x="275384" y="239605"/>
                  <a:pt x="275384" y="233659"/>
                </a:cubicBezTo>
                <a:lnTo>
                  <a:pt x="275384" y="225314"/>
                </a:lnTo>
                <a:cubicBezTo>
                  <a:pt x="275384" y="197567"/>
                  <a:pt x="264953" y="172219"/>
                  <a:pt x="247793" y="153026"/>
                </a:cubicBezTo>
                <a:cubicBezTo>
                  <a:pt x="253896" y="151200"/>
                  <a:pt x="260363" y="150209"/>
                  <a:pt x="267039" y="150209"/>
                </a:cubicBezTo>
                <a:cubicBezTo>
                  <a:pt x="303913" y="150209"/>
                  <a:pt x="333799" y="180095"/>
                  <a:pt x="333799" y="216969"/>
                </a:cubicBezTo>
                <a:lnTo>
                  <a:pt x="333799" y="233659"/>
                </a:lnTo>
                <a:cubicBezTo>
                  <a:pt x="333799" y="242891"/>
                  <a:pt x="326340" y="250349"/>
                  <a:pt x="317109" y="250349"/>
                </a:cubicBezTo>
                <a:lnTo>
                  <a:pt x="271890" y="250349"/>
                </a:lnTo>
                <a:close/>
                <a:moveTo>
                  <a:pt x="246177" y="83450"/>
                </a:moveTo>
                <a:cubicBezTo>
                  <a:pt x="246177" y="62724"/>
                  <a:pt x="263003" y="45897"/>
                  <a:pt x="283729" y="45897"/>
                </a:cubicBezTo>
                <a:cubicBezTo>
                  <a:pt x="304455" y="45897"/>
                  <a:pt x="321281" y="62724"/>
                  <a:pt x="321281" y="83450"/>
                </a:cubicBezTo>
                <a:cubicBezTo>
                  <a:pt x="321281" y="104175"/>
                  <a:pt x="304455" y="121002"/>
                  <a:pt x="283729" y="121002"/>
                </a:cubicBezTo>
                <a:cubicBezTo>
                  <a:pt x="263003" y="121002"/>
                  <a:pt x="246177" y="104175"/>
                  <a:pt x="246177" y="83450"/>
                </a:cubicBezTo>
                <a:close/>
                <a:moveTo>
                  <a:pt x="83450" y="225314"/>
                </a:moveTo>
                <a:cubicBezTo>
                  <a:pt x="83450" y="179208"/>
                  <a:pt x="120793" y="141864"/>
                  <a:pt x="166899" y="141864"/>
                </a:cubicBezTo>
                <a:cubicBezTo>
                  <a:pt x="213005" y="141864"/>
                  <a:pt x="250349" y="179208"/>
                  <a:pt x="250349" y="225314"/>
                </a:cubicBezTo>
                <a:lnTo>
                  <a:pt x="250349" y="233659"/>
                </a:lnTo>
                <a:cubicBezTo>
                  <a:pt x="250349" y="242891"/>
                  <a:pt x="242891" y="250349"/>
                  <a:pt x="233659" y="250349"/>
                </a:cubicBezTo>
                <a:lnTo>
                  <a:pt x="100140" y="250349"/>
                </a:lnTo>
                <a:cubicBezTo>
                  <a:pt x="90908" y="250349"/>
                  <a:pt x="83450" y="242891"/>
                  <a:pt x="83450" y="233659"/>
                </a:cubicBezTo>
                <a:lnTo>
                  <a:pt x="83450" y="225314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6EA23F4B-DDEF-D1BC-308C-84C01BCF5FD8}"/>
              </a:ext>
            </a:extLst>
          </p:cNvPr>
          <p:cNvSpPr/>
          <p:nvPr/>
        </p:nvSpPr>
        <p:spPr>
          <a:xfrm>
            <a:off x="8841913" y="4917969"/>
            <a:ext cx="6842875" cy="35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03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Community Features</a:t>
            </a:r>
            <a:endParaRPr lang="en-US" sz="1600" dirty="0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2BAD659C-59B8-234F-C917-2F22EB3F7AD5}"/>
              </a:ext>
            </a:extLst>
          </p:cNvPr>
          <p:cNvSpPr/>
          <p:nvPr/>
        </p:nvSpPr>
        <p:spPr>
          <a:xfrm>
            <a:off x="8508114" y="5451905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AA794AD0-756B-F938-7118-86431355C4F3}"/>
              </a:ext>
            </a:extLst>
          </p:cNvPr>
          <p:cNvSpPr/>
          <p:nvPr/>
        </p:nvSpPr>
        <p:spPr>
          <a:xfrm>
            <a:off x="8601299" y="5552045"/>
            <a:ext cx="175244" cy="155773"/>
          </a:xfrm>
          <a:custGeom>
            <a:avLst/>
            <a:gdLst/>
            <a:ahLst/>
            <a:cxnLst/>
            <a:rect l="l" t="t" r="r" b="b"/>
            <a:pathLst>
              <a:path w="175244" h="155773">
                <a:moveTo>
                  <a:pt x="94163" y="-5750"/>
                </a:moveTo>
                <a:cubicBezTo>
                  <a:pt x="92916" y="-8184"/>
                  <a:pt x="90391" y="-9736"/>
                  <a:pt x="87653" y="-9736"/>
                </a:cubicBezTo>
                <a:cubicBezTo>
                  <a:pt x="84914" y="-9736"/>
                  <a:pt x="82389" y="-8184"/>
                  <a:pt x="81142" y="-5750"/>
                </a:cubicBezTo>
                <a:lnTo>
                  <a:pt x="58749" y="38122"/>
                </a:lnTo>
                <a:lnTo>
                  <a:pt x="10101" y="45850"/>
                </a:lnTo>
                <a:cubicBezTo>
                  <a:pt x="7393" y="46275"/>
                  <a:pt x="5142" y="48192"/>
                  <a:pt x="4290" y="50809"/>
                </a:cubicBezTo>
                <a:cubicBezTo>
                  <a:pt x="3438" y="53425"/>
                  <a:pt x="4138" y="56285"/>
                  <a:pt x="6054" y="58232"/>
                </a:cubicBezTo>
                <a:lnTo>
                  <a:pt x="40860" y="93068"/>
                </a:lnTo>
                <a:lnTo>
                  <a:pt x="33193" y="141717"/>
                </a:lnTo>
                <a:cubicBezTo>
                  <a:pt x="32767" y="144424"/>
                  <a:pt x="33893" y="147163"/>
                  <a:pt x="36114" y="148775"/>
                </a:cubicBezTo>
                <a:cubicBezTo>
                  <a:pt x="38335" y="150388"/>
                  <a:pt x="41255" y="150631"/>
                  <a:pt x="43720" y="149384"/>
                </a:cubicBezTo>
                <a:lnTo>
                  <a:pt x="87653" y="127052"/>
                </a:lnTo>
                <a:lnTo>
                  <a:pt x="131555" y="149384"/>
                </a:lnTo>
                <a:cubicBezTo>
                  <a:pt x="133989" y="150631"/>
                  <a:pt x="136940" y="150388"/>
                  <a:pt x="139161" y="148775"/>
                </a:cubicBezTo>
                <a:cubicBezTo>
                  <a:pt x="141382" y="147163"/>
                  <a:pt x="142508" y="144455"/>
                  <a:pt x="142082" y="141717"/>
                </a:cubicBezTo>
                <a:lnTo>
                  <a:pt x="134384" y="93068"/>
                </a:lnTo>
                <a:lnTo>
                  <a:pt x="169190" y="58232"/>
                </a:lnTo>
                <a:cubicBezTo>
                  <a:pt x="171137" y="56285"/>
                  <a:pt x="171806" y="53425"/>
                  <a:pt x="170955" y="50809"/>
                </a:cubicBezTo>
                <a:cubicBezTo>
                  <a:pt x="170103" y="48192"/>
                  <a:pt x="167882" y="46275"/>
                  <a:pt x="165143" y="45850"/>
                </a:cubicBezTo>
                <a:lnTo>
                  <a:pt x="116525" y="38122"/>
                </a:lnTo>
                <a:lnTo>
                  <a:pt x="94163" y="-5750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>
            <a:extLst>
              <a:ext uri="{FF2B5EF4-FFF2-40B4-BE49-F238E27FC236}">
                <a16:creationId xmlns:a16="http://schemas.microsoft.com/office/drawing/2014/main" id="{B41E3E73-4964-5B51-B2D5-9EA50F90B6C0}"/>
              </a:ext>
            </a:extLst>
          </p:cNvPr>
          <p:cNvSpPr/>
          <p:nvPr/>
        </p:nvSpPr>
        <p:spPr>
          <a:xfrm>
            <a:off x="8997685" y="5451905"/>
            <a:ext cx="2180819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Reputation System</a:t>
            </a:r>
            <a:endParaRPr lang="en-US" sz="1600" dirty="0"/>
          </a:p>
        </p:txBody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BBB2C78C-3034-BC5F-F3DB-FD0767956184}"/>
              </a:ext>
            </a:extLst>
          </p:cNvPr>
          <p:cNvSpPr/>
          <p:nvPr/>
        </p:nvSpPr>
        <p:spPr>
          <a:xfrm>
            <a:off x="8997685" y="5718944"/>
            <a:ext cx="2169692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Rating system for reliable users</a:t>
            </a:r>
            <a:endParaRPr lang="en-US" sz="1600" dirty="0"/>
          </a:p>
        </p:txBody>
      </p:sp>
      <p:sp>
        <p:nvSpPr>
          <p:cNvPr id="51" name="Shape 49">
            <a:extLst>
              <a:ext uri="{FF2B5EF4-FFF2-40B4-BE49-F238E27FC236}">
                <a16:creationId xmlns:a16="http://schemas.microsoft.com/office/drawing/2014/main" id="{AE1CEA8A-DCFA-CA2A-8CE0-D7E37FBCBAC5}"/>
              </a:ext>
            </a:extLst>
          </p:cNvPr>
          <p:cNvSpPr/>
          <p:nvPr/>
        </p:nvSpPr>
        <p:spPr>
          <a:xfrm>
            <a:off x="8508114" y="6074996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5D36E698-CEC6-E960-85AD-042D9DD450B9}"/>
              </a:ext>
            </a:extLst>
          </p:cNvPr>
          <p:cNvSpPr/>
          <p:nvPr/>
        </p:nvSpPr>
        <p:spPr>
          <a:xfrm>
            <a:off x="8620771" y="6175136"/>
            <a:ext cx="136301" cy="155773"/>
          </a:xfrm>
          <a:custGeom>
            <a:avLst/>
            <a:gdLst/>
            <a:ahLst/>
            <a:cxnLst/>
            <a:rect l="l" t="t" r="r" b="b"/>
            <a:pathLst>
              <a:path w="136301" h="155773">
                <a:moveTo>
                  <a:pt x="74814" y="-7880"/>
                </a:moveTo>
                <a:cubicBezTo>
                  <a:pt x="70737" y="-10375"/>
                  <a:pt x="65595" y="-10375"/>
                  <a:pt x="61518" y="-7880"/>
                </a:cubicBezTo>
                <a:cubicBezTo>
                  <a:pt x="54095" y="-3347"/>
                  <a:pt x="49500" y="-2130"/>
                  <a:pt x="40799" y="-2312"/>
                </a:cubicBezTo>
                <a:cubicBezTo>
                  <a:pt x="36022" y="-2434"/>
                  <a:pt x="31580" y="152"/>
                  <a:pt x="29268" y="4351"/>
                </a:cubicBezTo>
                <a:cubicBezTo>
                  <a:pt x="25100" y="11987"/>
                  <a:pt x="21723" y="15364"/>
                  <a:pt x="14086" y="19532"/>
                </a:cubicBezTo>
                <a:cubicBezTo>
                  <a:pt x="9888" y="21814"/>
                  <a:pt x="7332" y="26287"/>
                  <a:pt x="7424" y="31063"/>
                </a:cubicBezTo>
                <a:cubicBezTo>
                  <a:pt x="7637" y="39765"/>
                  <a:pt x="6389" y="44359"/>
                  <a:pt x="1856" y="51782"/>
                </a:cubicBezTo>
                <a:cubicBezTo>
                  <a:pt x="-639" y="55859"/>
                  <a:pt x="-639" y="61001"/>
                  <a:pt x="1856" y="65078"/>
                </a:cubicBezTo>
                <a:cubicBezTo>
                  <a:pt x="6389" y="72501"/>
                  <a:pt x="7606" y="77095"/>
                  <a:pt x="7424" y="85797"/>
                </a:cubicBezTo>
                <a:cubicBezTo>
                  <a:pt x="7302" y="90573"/>
                  <a:pt x="9888" y="95015"/>
                  <a:pt x="14086" y="97328"/>
                </a:cubicBezTo>
                <a:cubicBezTo>
                  <a:pt x="20810" y="101009"/>
                  <a:pt x="24218" y="104051"/>
                  <a:pt x="27808" y="109954"/>
                </a:cubicBezTo>
                <a:lnTo>
                  <a:pt x="12991" y="139496"/>
                </a:lnTo>
                <a:cubicBezTo>
                  <a:pt x="11196" y="143116"/>
                  <a:pt x="12657" y="147497"/>
                  <a:pt x="16247" y="149292"/>
                </a:cubicBezTo>
                <a:lnTo>
                  <a:pt x="42412" y="162375"/>
                </a:lnTo>
                <a:cubicBezTo>
                  <a:pt x="45910" y="164109"/>
                  <a:pt x="50170" y="162801"/>
                  <a:pt x="52056" y="159393"/>
                </a:cubicBezTo>
                <a:lnTo>
                  <a:pt x="68120" y="130460"/>
                </a:lnTo>
                <a:lnTo>
                  <a:pt x="84184" y="159393"/>
                </a:lnTo>
                <a:cubicBezTo>
                  <a:pt x="86071" y="162801"/>
                  <a:pt x="90330" y="164139"/>
                  <a:pt x="93829" y="162375"/>
                </a:cubicBezTo>
                <a:lnTo>
                  <a:pt x="119994" y="149292"/>
                </a:lnTo>
                <a:cubicBezTo>
                  <a:pt x="123614" y="147497"/>
                  <a:pt x="125075" y="143116"/>
                  <a:pt x="123249" y="139496"/>
                </a:cubicBezTo>
                <a:lnTo>
                  <a:pt x="108463" y="109923"/>
                </a:lnTo>
                <a:cubicBezTo>
                  <a:pt x="112023" y="104021"/>
                  <a:pt x="115460" y="100978"/>
                  <a:pt x="122184" y="97297"/>
                </a:cubicBezTo>
                <a:cubicBezTo>
                  <a:pt x="126383" y="95015"/>
                  <a:pt x="128938" y="90543"/>
                  <a:pt x="128847" y="85766"/>
                </a:cubicBezTo>
                <a:cubicBezTo>
                  <a:pt x="128634" y="77065"/>
                  <a:pt x="129882" y="72471"/>
                  <a:pt x="134415" y="65047"/>
                </a:cubicBezTo>
                <a:cubicBezTo>
                  <a:pt x="136910" y="60970"/>
                  <a:pt x="136910" y="55829"/>
                  <a:pt x="134415" y="51752"/>
                </a:cubicBezTo>
                <a:cubicBezTo>
                  <a:pt x="129882" y="44328"/>
                  <a:pt x="128665" y="39734"/>
                  <a:pt x="128847" y="31033"/>
                </a:cubicBezTo>
                <a:cubicBezTo>
                  <a:pt x="128969" y="26256"/>
                  <a:pt x="126383" y="21814"/>
                  <a:pt x="122184" y="19502"/>
                </a:cubicBezTo>
                <a:cubicBezTo>
                  <a:pt x="114548" y="15334"/>
                  <a:pt x="111171" y="11957"/>
                  <a:pt x="107002" y="4320"/>
                </a:cubicBezTo>
                <a:cubicBezTo>
                  <a:pt x="104721" y="122"/>
                  <a:pt x="100248" y="-2434"/>
                  <a:pt x="95472" y="-2343"/>
                </a:cubicBezTo>
                <a:cubicBezTo>
                  <a:pt x="86770" y="-2130"/>
                  <a:pt x="82176" y="-3377"/>
                  <a:pt x="74753" y="-7910"/>
                </a:cubicBezTo>
                <a:close/>
                <a:moveTo>
                  <a:pt x="68151" y="29207"/>
                </a:moveTo>
                <a:cubicBezTo>
                  <a:pt x="84271" y="29207"/>
                  <a:pt x="97358" y="42295"/>
                  <a:pt x="97358" y="58415"/>
                </a:cubicBezTo>
                <a:cubicBezTo>
                  <a:pt x="97358" y="74535"/>
                  <a:pt x="84271" y="87622"/>
                  <a:pt x="68151" y="87622"/>
                </a:cubicBezTo>
                <a:cubicBezTo>
                  <a:pt x="52031" y="87622"/>
                  <a:pt x="38943" y="74535"/>
                  <a:pt x="38943" y="58415"/>
                </a:cubicBezTo>
                <a:cubicBezTo>
                  <a:pt x="38943" y="42295"/>
                  <a:pt x="52031" y="29207"/>
                  <a:pt x="68151" y="29207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1990B64A-171B-D138-167D-2A97E6C043B6}"/>
              </a:ext>
            </a:extLst>
          </p:cNvPr>
          <p:cNvSpPr/>
          <p:nvPr/>
        </p:nvSpPr>
        <p:spPr>
          <a:xfrm>
            <a:off x="8997685" y="6074996"/>
            <a:ext cx="2737150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Achievement Badges</a:t>
            </a:r>
            <a:endParaRPr lang="en-US" sz="1600" dirty="0"/>
          </a:p>
        </p:txBody>
      </p:sp>
      <p:sp>
        <p:nvSpPr>
          <p:cNvPr id="54" name="Text 52">
            <a:extLst>
              <a:ext uri="{FF2B5EF4-FFF2-40B4-BE49-F238E27FC236}">
                <a16:creationId xmlns:a16="http://schemas.microsoft.com/office/drawing/2014/main" id="{8E3E1483-F0DC-6B38-4F26-2F734F19872A}"/>
              </a:ext>
            </a:extLst>
          </p:cNvPr>
          <p:cNvSpPr/>
          <p:nvPr/>
        </p:nvSpPr>
        <p:spPr>
          <a:xfrm>
            <a:off x="8997685" y="6342035"/>
            <a:ext cx="2726023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Gamification to encourage participation</a:t>
            </a:r>
            <a:endParaRPr lang="en-US" sz="1600" dirty="0"/>
          </a:p>
        </p:txBody>
      </p:sp>
      <p:sp>
        <p:nvSpPr>
          <p:cNvPr id="55" name="Shape 53">
            <a:extLst>
              <a:ext uri="{FF2B5EF4-FFF2-40B4-BE49-F238E27FC236}">
                <a16:creationId xmlns:a16="http://schemas.microsoft.com/office/drawing/2014/main" id="{7921D18A-A18C-0F91-ADF6-1A25B2A5B09A}"/>
              </a:ext>
            </a:extLst>
          </p:cNvPr>
          <p:cNvSpPr/>
          <p:nvPr/>
        </p:nvSpPr>
        <p:spPr>
          <a:xfrm>
            <a:off x="8508114" y="6698087"/>
            <a:ext cx="356052" cy="356052"/>
          </a:xfrm>
          <a:custGeom>
            <a:avLst/>
            <a:gdLst/>
            <a:ahLst/>
            <a:cxnLst/>
            <a:rect l="l" t="t" r="r" b="b"/>
            <a:pathLst>
              <a:path w="356052" h="356052">
                <a:moveTo>
                  <a:pt x="178026" y="0"/>
                </a:moveTo>
                <a:lnTo>
                  <a:pt x="178026" y="0"/>
                </a:lnTo>
                <a:cubicBezTo>
                  <a:pt x="276281" y="0"/>
                  <a:pt x="356052" y="79771"/>
                  <a:pt x="356052" y="178026"/>
                </a:cubicBezTo>
                <a:lnTo>
                  <a:pt x="356052" y="178026"/>
                </a:lnTo>
                <a:cubicBezTo>
                  <a:pt x="356052" y="276281"/>
                  <a:pt x="276281" y="356052"/>
                  <a:pt x="178026" y="356052"/>
                </a:cubicBezTo>
                <a:lnTo>
                  <a:pt x="178026" y="356052"/>
                </a:lnTo>
                <a:cubicBezTo>
                  <a:pt x="79771" y="356052"/>
                  <a:pt x="0" y="276281"/>
                  <a:pt x="0" y="178026"/>
                </a:cubicBezTo>
                <a:lnTo>
                  <a:pt x="0" y="178026"/>
                </a:lnTo>
                <a:cubicBezTo>
                  <a:pt x="0" y="79771"/>
                  <a:pt x="79771" y="0"/>
                  <a:pt x="178026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Shape 54">
            <a:extLst>
              <a:ext uri="{FF2B5EF4-FFF2-40B4-BE49-F238E27FC236}">
                <a16:creationId xmlns:a16="http://schemas.microsoft.com/office/drawing/2014/main" id="{8F63C801-C791-4E94-20B0-2FD2E0FB4C2D}"/>
              </a:ext>
            </a:extLst>
          </p:cNvPr>
          <p:cNvSpPr/>
          <p:nvPr/>
        </p:nvSpPr>
        <p:spPr>
          <a:xfrm>
            <a:off x="8611035" y="6798227"/>
            <a:ext cx="155773" cy="155773"/>
          </a:xfrm>
          <a:custGeom>
            <a:avLst/>
            <a:gdLst/>
            <a:ahLst/>
            <a:cxnLst/>
            <a:rect l="l" t="t" r="r" b="b"/>
            <a:pathLst>
              <a:path w="155773" h="155773">
                <a:moveTo>
                  <a:pt x="116830" y="58415"/>
                </a:moveTo>
                <a:cubicBezTo>
                  <a:pt x="132954" y="58415"/>
                  <a:pt x="146037" y="45332"/>
                  <a:pt x="146037" y="29207"/>
                </a:cubicBezTo>
                <a:cubicBezTo>
                  <a:pt x="146037" y="13082"/>
                  <a:pt x="132954" y="0"/>
                  <a:pt x="116830" y="0"/>
                </a:cubicBezTo>
                <a:cubicBezTo>
                  <a:pt x="100705" y="0"/>
                  <a:pt x="87622" y="13082"/>
                  <a:pt x="87622" y="29207"/>
                </a:cubicBezTo>
                <a:cubicBezTo>
                  <a:pt x="87622" y="30850"/>
                  <a:pt x="87774" y="32493"/>
                  <a:pt x="88018" y="34075"/>
                </a:cubicBezTo>
                <a:lnTo>
                  <a:pt x="48557" y="56011"/>
                </a:lnTo>
                <a:cubicBezTo>
                  <a:pt x="43416" y="51448"/>
                  <a:pt x="36631" y="48679"/>
                  <a:pt x="29207" y="48679"/>
                </a:cubicBezTo>
                <a:cubicBezTo>
                  <a:pt x="13082" y="48679"/>
                  <a:pt x="0" y="61761"/>
                  <a:pt x="0" y="77886"/>
                </a:cubicBezTo>
                <a:cubicBezTo>
                  <a:pt x="0" y="94011"/>
                  <a:pt x="13082" y="107094"/>
                  <a:pt x="29207" y="107094"/>
                </a:cubicBezTo>
                <a:cubicBezTo>
                  <a:pt x="36631" y="107094"/>
                  <a:pt x="43385" y="104325"/>
                  <a:pt x="48557" y="99761"/>
                </a:cubicBezTo>
                <a:lnTo>
                  <a:pt x="88018" y="121697"/>
                </a:lnTo>
                <a:cubicBezTo>
                  <a:pt x="87744" y="123280"/>
                  <a:pt x="87622" y="124892"/>
                  <a:pt x="87622" y="126565"/>
                </a:cubicBezTo>
                <a:cubicBezTo>
                  <a:pt x="87622" y="142690"/>
                  <a:pt x="100705" y="155773"/>
                  <a:pt x="116830" y="155773"/>
                </a:cubicBezTo>
                <a:cubicBezTo>
                  <a:pt x="132954" y="155773"/>
                  <a:pt x="146037" y="142690"/>
                  <a:pt x="146037" y="126565"/>
                </a:cubicBezTo>
                <a:cubicBezTo>
                  <a:pt x="146037" y="110440"/>
                  <a:pt x="132954" y="97358"/>
                  <a:pt x="116830" y="97358"/>
                </a:cubicBezTo>
                <a:cubicBezTo>
                  <a:pt x="109406" y="97358"/>
                  <a:pt x="102652" y="100127"/>
                  <a:pt x="97480" y="104690"/>
                </a:cubicBezTo>
                <a:lnTo>
                  <a:pt x="58019" y="82754"/>
                </a:lnTo>
                <a:cubicBezTo>
                  <a:pt x="58293" y="81172"/>
                  <a:pt x="58415" y="79560"/>
                  <a:pt x="58415" y="77886"/>
                </a:cubicBezTo>
                <a:cubicBezTo>
                  <a:pt x="58415" y="76213"/>
                  <a:pt x="58263" y="74601"/>
                  <a:pt x="58019" y="73018"/>
                </a:cubicBezTo>
                <a:lnTo>
                  <a:pt x="97480" y="51083"/>
                </a:lnTo>
                <a:cubicBezTo>
                  <a:pt x="102621" y="55646"/>
                  <a:pt x="109406" y="58415"/>
                  <a:pt x="116830" y="58415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Text 55">
            <a:extLst>
              <a:ext uri="{FF2B5EF4-FFF2-40B4-BE49-F238E27FC236}">
                <a16:creationId xmlns:a16="http://schemas.microsoft.com/office/drawing/2014/main" id="{BB9CE1CD-7008-4DC6-3644-91E934EB104B}"/>
              </a:ext>
            </a:extLst>
          </p:cNvPr>
          <p:cNvSpPr/>
          <p:nvPr/>
        </p:nvSpPr>
        <p:spPr>
          <a:xfrm>
            <a:off x="8997685" y="6698087"/>
            <a:ext cx="2280958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Sharing</a:t>
            </a: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D801C061-A41A-9FAB-CDD2-74A8358686D4}"/>
              </a:ext>
            </a:extLst>
          </p:cNvPr>
          <p:cNvSpPr/>
          <p:nvPr/>
        </p:nvSpPr>
        <p:spPr>
          <a:xfrm>
            <a:off x="8997685" y="6965126"/>
            <a:ext cx="2269832" cy="222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7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listings on social platforms</a:t>
            </a:r>
            <a:endParaRPr lang="en-US" sz="1600" dirty="0"/>
          </a:p>
        </p:txBody>
      </p:sp>
      <p:sp>
        <p:nvSpPr>
          <p:cNvPr id="59" name="Shape 57">
            <a:extLst>
              <a:ext uri="{FF2B5EF4-FFF2-40B4-BE49-F238E27FC236}">
                <a16:creationId xmlns:a16="http://schemas.microsoft.com/office/drawing/2014/main" id="{B561EA56-45C7-BA61-0014-3A20E47306D0}"/>
              </a:ext>
            </a:extLst>
          </p:cNvPr>
          <p:cNvSpPr/>
          <p:nvPr/>
        </p:nvSpPr>
        <p:spPr>
          <a:xfrm>
            <a:off x="445065" y="7632724"/>
            <a:ext cx="15365870" cy="1068156"/>
          </a:xfrm>
          <a:custGeom>
            <a:avLst/>
            <a:gdLst/>
            <a:ahLst/>
            <a:cxnLst/>
            <a:rect l="l" t="t" r="r" b="b"/>
            <a:pathLst>
              <a:path w="15365870" h="1068156">
                <a:moveTo>
                  <a:pt x="133520" y="0"/>
                </a:moveTo>
                <a:lnTo>
                  <a:pt x="15232350" y="0"/>
                </a:lnTo>
                <a:cubicBezTo>
                  <a:pt x="15306091" y="0"/>
                  <a:pt x="15365870" y="59779"/>
                  <a:pt x="15365870" y="133520"/>
                </a:cubicBezTo>
                <a:lnTo>
                  <a:pt x="15365870" y="934637"/>
                </a:lnTo>
                <a:cubicBezTo>
                  <a:pt x="15365870" y="1008377"/>
                  <a:pt x="15306091" y="1068156"/>
                  <a:pt x="15232350" y="1068156"/>
                </a:cubicBezTo>
                <a:lnTo>
                  <a:pt x="133520" y="1068156"/>
                </a:lnTo>
                <a:cubicBezTo>
                  <a:pt x="59828" y="1068156"/>
                  <a:pt x="0" y="1008328"/>
                  <a:pt x="0" y="934637"/>
                </a:cubicBezTo>
                <a:lnTo>
                  <a:pt x="0" y="133520"/>
                </a:lnTo>
                <a:cubicBezTo>
                  <a:pt x="0" y="59828"/>
                  <a:pt x="59828" y="0"/>
                  <a:pt x="1335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Shape 58">
            <a:extLst>
              <a:ext uri="{FF2B5EF4-FFF2-40B4-BE49-F238E27FC236}">
                <a16:creationId xmlns:a16="http://schemas.microsoft.com/office/drawing/2014/main" id="{DD8A65A3-789A-C8DF-2280-A0701B81AB2B}"/>
              </a:ext>
            </a:extLst>
          </p:cNvPr>
          <p:cNvSpPr/>
          <p:nvPr/>
        </p:nvSpPr>
        <p:spPr>
          <a:xfrm>
            <a:off x="767737" y="7966523"/>
            <a:ext cx="300419" cy="400559"/>
          </a:xfrm>
          <a:custGeom>
            <a:avLst/>
            <a:gdLst/>
            <a:ahLst/>
            <a:cxnLst/>
            <a:rect l="l" t="t" r="r" b="b"/>
            <a:pathLst>
              <a:path w="300419" h="400559">
                <a:moveTo>
                  <a:pt x="229148" y="300419"/>
                </a:moveTo>
                <a:cubicBezTo>
                  <a:pt x="234859" y="282973"/>
                  <a:pt x="246281" y="267169"/>
                  <a:pt x="259190" y="253557"/>
                </a:cubicBezTo>
                <a:cubicBezTo>
                  <a:pt x="284772" y="226644"/>
                  <a:pt x="300419" y="190265"/>
                  <a:pt x="300419" y="150209"/>
                </a:cubicBezTo>
                <a:cubicBezTo>
                  <a:pt x="300419" y="67281"/>
                  <a:pt x="233138" y="0"/>
                  <a:pt x="150209" y="0"/>
                </a:cubicBezTo>
                <a:cubicBezTo>
                  <a:pt x="67281" y="0"/>
                  <a:pt x="0" y="67281"/>
                  <a:pt x="0" y="150209"/>
                </a:cubicBezTo>
                <a:cubicBezTo>
                  <a:pt x="0" y="190265"/>
                  <a:pt x="15647" y="226644"/>
                  <a:pt x="41229" y="253557"/>
                </a:cubicBezTo>
                <a:cubicBezTo>
                  <a:pt x="54138" y="267169"/>
                  <a:pt x="65638" y="282973"/>
                  <a:pt x="71271" y="300419"/>
                </a:cubicBezTo>
                <a:lnTo>
                  <a:pt x="229069" y="300419"/>
                </a:lnTo>
                <a:close/>
                <a:moveTo>
                  <a:pt x="225314" y="337971"/>
                </a:moveTo>
                <a:lnTo>
                  <a:pt x="75105" y="337971"/>
                </a:lnTo>
                <a:lnTo>
                  <a:pt x="75105" y="350489"/>
                </a:lnTo>
                <a:cubicBezTo>
                  <a:pt x="75105" y="385068"/>
                  <a:pt x="103113" y="413076"/>
                  <a:pt x="137692" y="413076"/>
                </a:cubicBezTo>
                <a:lnTo>
                  <a:pt x="162727" y="413076"/>
                </a:lnTo>
                <a:cubicBezTo>
                  <a:pt x="197306" y="413076"/>
                  <a:pt x="225314" y="385068"/>
                  <a:pt x="225314" y="350489"/>
                </a:cubicBezTo>
                <a:lnTo>
                  <a:pt x="225314" y="337971"/>
                </a:lnTo>
                <a:close/>
                <a:moveTo>
                  <a:pt x="143951" y="87622"/>
                </a:moveTo>
                <a:cubicBezTo>
                  <a:pt x="112814" y="87622"/>
                  <a:pt x="87622" y="112814"/>
                  <a:pt x="87622" y="143951"/>
                </a:cubicBezTo>
                <a:cubicBezTo>
                  <a:pt x="87622" y="154356"/>
                  <a:pt x="79251" y="162727"/>
                  <a:pt x="68846" y="162727"/>
                </a:cubicBezTo>
                <a:cubicBezTo>
                  <a:pt x="58441" y="162727"/>
                  <a:pt x="50070" y="154356"/>
                  <a:pt x="50070" y="143951"/>
                </a:cubicBezTo>
                <a:cubicBezTo>
                  <a:pt x="50070" y="92082"/>
                  <a:pt x="92082" y="50070"/>
                  <a:pt x="143951" y="50070"/>
                </a:cubicBezTo>
                <a:cubicBezTo>
                  <a:pt x="154356" y="50070"/>
                  <a:pt x="162727" y="58441"/>
                  <a:pt x="162727" y="68846"/>
                </a:cubicBezTo>
                <a:cubicBezTo>
                  <a:pt x="162727" y="79251"/>
                  <a:pt x="154356" y="87622"/>
                  <a:pt x="143951" y="87622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1E1F968A-B381-B1DE-BFD0-9CF99C5B7748}"/>
              </a:ext>
            </a:extLst>
          </p:cNvPr>
          <p:cNvSpPr/>
          <p:nvPr/>
        </p:nvSpPr>
        <p:spPr>
          <a:xfrm>
            <a:off x="1346322" y="7855256"/>
            <a:ext cx="9012567" cy="311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2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Vision</a:t>
            </a:r>
            <a:endParaRPr lang="en-US" sz="1600" dirty="0"/>
          </a:p>
        </p:txBody>
      </p:sp>
      <p:sp>
        <p:nvSpPr>
          <p:cNvPr id="62" name="Text 60">
            <a:extLst>
              <a:ext uri="{FF2B5EF4-FFF2-40B4-BE49-F238E27FC236}">
                <a16:creationId xmlns:a16="http://schemas.microsoft.com/office/drawing/2014/main" id="{BA63042D-1766-39BC-9860-4A7C1F5460BF}"/>
              </a:ext>
            </a:extLst>
          </p:cNvPr>
          <p:cNvSpPr/>
          <p:nvPr/>
        </p:nvSpPr>
        <p:spPr>
          <a:xfrm>
            <a:off x="1346322" y="8211308"/>
            <a:ext cx="8990313" cy="26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2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create the most comprehensive and user-friendly lost &amp; found ecosystem for educational institutions worldwide.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95158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universityofcalifornia.edu/7c7ba13561b3b5541062a08736b0ba3ed8c36209.jpg"/>
          <p:cNvPicPr>
            <a:picLocks noChangeAspect="1"/>
          </p:cNvPicPr>
          <p:nvPr/>
        </p:nvPicPr>
        <p:blipFill>
          <a:blip r:embed="rId3"/>
          <a:srcRect l="9464" r="9464"/>
          <a:stretch/>
        </p:blipFill>
        <p:spPr>
          <a:xfrm>
            <a:off x="0" y="0"/>
            <a:ext cx="16256000" cy="10405626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10405626"/>
          </a:xfrm>
          <a:custGeom>
            <a:avLst/>
            <a:gdLst/>
            <a:ahLst/>
            <a:cxnLst/>
            <a:rect l="l" t="t" r="r" b="b"/>
            <a:pathLst>
              <a:path w="16256000" h="10405626">
                <a:moveTo>
                  <a:pt x="0" y="0"/>
                </a:moveTo>
                <a:lnTo>
                  <a:pt x="16256000" y="0"/>
                </a:lnTo>
                <a:lnTo>
                  <a:pt x="16256000" y="10405626"/>
                </a:lnTo>
                <a:lnTo>
                  <a:pt x="0" y="1040562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7377">
                  <a:alpha val="90000"/>
                </a:srgbClr>
              </a:gs>
              <a:gs pos="50000">
                <a:srgbClr val="8BBDB8">
                  <a:alpha val="85000"/>
                </a:srgbClr>
              </a:gs>
              <a:gs pos="100000">
                <a:srgbClr val="0D7377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7793055" y="72713"/>
            <a:ext cx="669890" cy="669890"/>
          </a:xfrm>
          <a:custGeom>
            <a:avLst/>
            <a:gdLst/>
            <a:ahLst/>
            <a:cxnLst/>
            <a:rect l="l" t="t" r="r" b="b"/>
            <a:pathLst>
              <a:path w="669890" h="669890">
                <a:moveTo>
                  <a:pt x="315319" y="113960"/>
                </a:moveTo>
                <a:lnTo>
                  <a:pt x="334945" y="141043"/>
                </a:lnTo>
                <a:lnTo>
                  <a:pt x="354571" y="113960"/>
                </a:lnTo>
                <a:cubicBezTo>
                  <a:pt x="387280" y="68690"/>
                  <a:pt x="439877" y="41868"/>
                  <a:pt x="495745" y="41868"/>
                </a:cubicBezTo>
                <a:cubicBezTo>
                  <a:pt x="591911" y="41868"/>
                  <a:pt x="669890" y="119848"/>
                  <a:pt x="669890" y="216013"/>
                </a:cubicBezTo>
                <a:lnTo>
                  <a:pt x="669890" y="219415"/>
                </a:lnTo>
                <a:cubicBezTo>
                  <a:pt x="669890" y="366215"/>
                  <a:pt x="486848" y="536697"/>
                  <a:pt x="391336" y="609574"/>
                </a:cubicBezTo>
                <a:cubicBezTo>
                  <a:pt x="375112" y="621873"/>
                  <a:pt x="355225" y="628022"/>
                  <a:pt x="334945" y="628022"/>
                </a:cubicBezTo>
                <a:cubicBezTo>
                  <a:pt x="314665" y="628022"/>
                  <a:pt x="294647" y="622003"/>
                  <a:pt x="278554" y="609574"/>
                </a:cubicBezTo>
                <a:cubicBezTo>
                  <a:pt x="183042" y="536697"/>
                  <a:pt x="0" y="366215"/>
                  <a:pt x="0" y="219415"/>
                </a:cubicBezTo>
                <a:lnTo>
                  <a:pt x="0" y="216013"/>
                </a:lnTo>
                <a:cubicBezTo>
                  <a:pt x="0" y="119848"/>
                  <a:pt x="77979" y="41868"/>
                  <a:pt x="174145" y="41868"/>
                </a:cubicBezTo>
                <a:cubicBezTo>
                  <a:pt x="230013" y="41868"/>
                  <a:pt x="282610" y="68690"/>
                  <a:pt x="315319" y="11396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79121" y="1010559"/>
            <a:ext cx="15697758" cy="837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275" b="1" dirty="0">
                <a:solidFill>
                  <a:srgbClr val="F9F8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34813" y="2115878"/>
            <a:ext cx="1786374" cy="66989"/>
          </a:xfrm>
          <a:custGeom>
            <a:avLst/>
            <a:gdLst/>
            <a:ahLst/>
            <a:cxnLst/>
            <a:rect l="l" t="t" r="r" b="b"/>
            <a:pathLst>
              <a:path w="1786374" h="66989">
                <a:moveTo>
                  <a:pt x="0" y="0"/>
                </a:moveTo>
                <a:lnTo>
                  <a:pt x="1786374" y="0"/>
                </a:lnTo>
                <a:lnTo>
                  <a:pt x="1786374" y="66989"/>
                </a:lnTo>
                <a:lnTo>
                  <a:pt x="0" y="66989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3126153" y="2450823"/>
            <a:ext cx="10003692" cy="6811539"/>
          </a:xfrm>
          <a:custGeom>
            <a:avLst/>
            <a:gdLst/>
            <a:ahLst/>
            <a:cxnLst/>
            <a:rect l="l" t="t" r="r" b="b"/>
            <a:pathLst>
              <a:path w="10003692" h="7435780">
                <a:moveTo>
                  <a:pt x="178607" y="0"/>
                </a:moveTo>
                <a:lnTo>
                  <a:pt x="9825085" y="0"/>
                </a:lnTo>
                <a:cubicBezTo>
                  <a:pt x="9923727" y="0"/>
                  <a:pt x="10003692" y="79965"/>
                  <a:pt x="10003692" y="178607"/>
                </a:cubicBezTo>
                <a:lnTo>
                  <a:pt x="10003692" y="7257173"/>
                </a:lnTo>
                <a:cubicBezTo>
                  <a:pt x="10003692" y="7355815"/>
                  <a:pt x="9923727" y="7435780"/>
                  <a:pt x="9825085" y="7435780"/>
                </a:cubicBezTo>
                <a:lnTo>
                  <a:pt x="178607" y="7435780"/>
                </a:lnTo>
                <a:cubicBezTo>
                  <a:pt x="79965" y="7435780"/>
                  <a:pt x="0" y="7355815"/>
                  <a:pt x="0" y="7257173"/>
                </a:cubicBezTo>
                <a:lnTo>
                  <a:pt x="0" y="178607"/>
                </a:lnTo>
                <a:cubicBezTo>
                  <a:pt x="0" y="80031"/>
                  <a:pt x="80031" y="0"/>
                  <a:pt x="178607" y="0"/>
                </a:cubicBezTo>
                <a:close/>
              </a:path>
            </a:pathLst>
          </a:custGeom>
          <a:solidFill>
            <a:srgbClr val="F9F8F6">
              <a:alpha val="94902"/>
            </a:srgbClr>
          </a:solidFill>
          <a:ln/>
          <a:effectLst>
            <a:outerShdw blurRad="558242" dist="279121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3399692" y="2856107"/>
            <a:ext cx="9456615" cy="78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637" b="1" dirty="0">
                <a:solidFill>
                  <a:srgbClr val="0D73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Conclusion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427604" y="3943158"/>
            <a:ext cx="9400791" cy="17169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Lost &amp; Found System has successfully transformed how our college community handles lost items. With </a:t>
            </a:r>
            <a:r>
              <a:rPr lang="en-US" sz="1758" dirty="0">
                <a:solidFill>
                  <a:srgbClr val="0D7377"/>
                </a:solidFill>
                <a:highlight>
                  <a:srgbClr val="FFC94D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150+ successful recoveries </a:t>
            </a: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r>
              <a:rPr lang="en-US" sz="1758" dirty="0">
                <a:solidFill>
                  <a:srgbClr val="0D7377"/>
                </a:solidFill>
                <a:highlight>
                  <a:srgbClr val="0D7377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800+ active users </a:t>
            </a:r>
            <a:r>
              <a:rPr lang="en-US" sz="1758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we've created a reliable, efficient, and community-driven solution.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51385" y="5995658"/>
            <a:ext cx="4086330" cy="3126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8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Success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29934" y="5995658"/>
            <a:ext cx="4086330" cy="3126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529934" y="6397592"/>
            <a:ext cx="4064000" cy="535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among students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460616" y="5995658"/>
            <a:ext cx="9289143" cy="17864"/>
          </a:xfrm>
          <a:custGeom>
            <a:avLst/>
            <a:gdLst/>
            <a:ahLst/>
            <a:cxnLst/>
            <a:rect l="l" t="t" r="r" b="b"/>
            <a:pathLst>
              <a:path w="9289143" h="17864">
                <a:moveTo>
                  <a:pt x="0" y="0"/>
                </a:moveTo>
                <a:lnTo>
                  <a:pt x="9289143" y="0"/>
                </a:lnTo>
                <a:lnTo>
                  <a:pt x="9289143" y="17864"/>
                </a:lnTo>
                <a:lnTo>
                  <a:pt x="0" y="17864"/>
                </a:lnTo>
                <a:lnTo>
                  <a:pt x="0" y="0"/>
                </a:lnTo>
                <a:close/>
              </a:path>
            </a:pathLst>
          </a:custGeom>
          <a:solidFill>
            <a:srgbClr val="0D7377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6301711" y="6290036"/>
            <a:ext cx="334945" cy="267956"/>
          </a:xfrm>
          <a:custGeom>
            <a:avLst/>
            <a:gdLst/>
            <a:ahLst/>
            <a:cxnLst/>
            <a:rect l="l" t="t" r="r" b="b"/>
            <a:pathLst>
              <a:path w="334945" h="267956">
                <a:moveTo>
                  <a:pt x="167473" y="8374"/>
                </a:moveTo>
                <a:cubicBezTo>
                  <a:pt x="197512" y="8374"/>
                  <a:pt x="221901" y="32762"/>
                  <a:pt x="221901" y="62802"/>
                </a:cubicBezTo>
                <a:cubicBezTo>
                  <a:pt x="221901" y="92842"/>
                  <a:pt x="197512" y="117231"/>
                  <a:pt x="167473" y="117231"/>
                </a:cubicBezTo>
                <a:cubicBezTo>
                  <a:pt x="137433" y="117231"/>
                  <a:pt x="113044" y="92842"/>
                  <a:pt x="113044" y="62802"/>
                </a:cubicBezTo>
                <a:cubicBezTo>
                  <a:pt x="113044" y="32762"/>
                  <a:pt x="137433" y="8374"/>
                  <a:pt x="167473" y="8374"/>
                </a:cubicBezTo>
                <a:close/>
                <a:moveTo>
                  <a:pt x="50242" y="46055"/>
                </a:moveTo>
                <a:cubicBezTo>
                  <a:pt x="71039" y="46055"/>
                  <a:pt x="87923" y="62939"/>
                  <a:pt x="87923" y="83736"/>
                </a:cubicBezTo>
                <a:cubicBezTo>
                  <a:pt x="87923" y="104533"/>
                  <a:pt x="71039" y="121418"/>
                  <a:pt x="50242" y="121418"/>
                </a:cubicBezTo>
                <a:cubicBezTo>
                  <a:pt x="29445" y="121418"/>
                  <a:pt x="12560" y="104533"/>
                  <a:pt x="12560" y="83736"/>
                </a:cubicBezTo>
                <a:cubicBezTo>
                  <a:pt x="12560" y="62939"/>
                  <a:pt x="29445" y="46055"/>
                  <a:pt x="50242" y="46055"/>
                </a:cubicBezTo>
                <a:close/>
                <a:moveTo>
                  <a:pt x="0" y="217714"/>
                </a:moveTo>
                <a:cubicBezTo>
                  <a:pt x="0" y="180713"/>
                  <a:pt x="29988" y="150725"/>
                  <a:pt x="66989" y="150725"/>
                </a:cubicBezTo>
                <a:cubicBezTo>
                  <a:pt x="73688" y="150725"/>
                  <a:pt x="80177" y="151720"/>
                  <a:pt x="86301" y="153551"/>
                </a:cubicBezTo>
                <a:cubicBezTo>
                  <a:pt x="69082" y="172811"/>
                  <a:pt x="58615" y="198246"/>
                  <a:pt x="58615" y="226088"/>
                </a:cubicBezTo>
                <a:lnTo>
                  <a:pt x="58615" y="234462"/>
                </a:lnTo>
                <a:cubicBezTo>
                  <a:pt x="58615" y="240428"/>
                  <a:pt x="59871" y="246080"/>
                  <a:pt x="62122" y="251209"/>
                </a:cubicBezTo>
                <a:lnTo>
                  <a:pt x="16747" y="251209"/>
                </a:lnTo>
                <a:cubicBezTo>
                  <a:pt x="7484" y="251209"/>
                  <a:pt x="0" y="243725"/>
                  <a:pt x="0" y="234462"/>
                </a:cubicBezTo>
                <a:lnTo>
                  <a:pt x="0" y="217714"/>
                </a:lnTo>
                <a:close/>
                <a:moveTo>
                  <a:pt x="272823" y="251209"/>
                </a:moveTo>
                <a:cubicBezTo>
                  <a:pt x="275074" y="246080"/>
                  <a:pt x="276330" y="240428"/>
                  <a:pt x="276330" y="234462"/>
                </a:cubicBezTo>
                <a:lnTo>
                  <a:pt x="276330" y="226088"/>
                </a:lnTo>
                <a:cubicBezTo>
                  <a:pt x="276330" y="198246"/>
                  <a:pt x="265863" y="172811"/>
                  <a:pt x="248644" y="153551"/>
                </a:cubicBezTo>
                <a:cubicBezTo>
                  <a:pt x="254768" y="151720"/>
                  <a:pt x="261257" y="150725"/>
                  <a:pt x="267956" y="150725"/>
                </a:cubicBezTo>
                <a:cubicBezTo>
                  <a:pt x="304957" y="150725"/>
                  <a:pt x="334945" y="180713"/>
                  <a:pt x="334945" y="217714"/>
                </a:cubicBezTo>
                <a:lnTo>
                  <a:pt x="334945" y="234462"/>
                </a:lnTo>
                <a:cubicBezTo>
                  <a:pt x="334945" y="243725"/>
                  <a:pt x="327461" y="251209"/>
                  <a:pt x="318198" y="251209"/>
                </a:cubicBezTo>
                <a:lnTo>
                  <a:pt x="272823" y="251209"/>
                </a:lnTo>
                <a:close/>
                <a:moveTo>
                  <a:pt x="247022" y="83736"/>
                </a:moveTo>
                <a:cubicBezTo>
                  <a:pt x="247022" y="62939"/>
                  <a:pt x="263906" y="46055"/>
                  <a:pt x="284703" y="46055"/>
                </a:cubicBezTo>
                <a:cubicBezTo>
                  <a:pt x="305500" y="46055"/>
                  <a:pt x="322385" y="62939"/>
                  <a:pt x="322385" y="83736"/>
                </a:cubicBezTo>
                <a:cubicBezTo>
                  <a:pt x="322385" y="104533"/>
                  <a:pt x="305500" y="121418"/>
                  <a:pt x="284703" y="121418"/>
                </a:cubicBezTo>
                <a:cubicBezTo>
                  <a:pt x="263906" y="121418"/>
                  <a:pt x="247022" y="104533"/>
                  <a:pt x="247022" y="83736"/>
                </a:cubicBezTo>
                <a:close/>
                <a:moveTo>
                  <a:pt x="83736" y="226088"/>
                </a:moveTo>
                <a:cubicBezTo>
                  <a:pt x="83736" y="179824"/>
                  <a:pt x="121208" y="142352"/>
                  <a:pt x="167473" y="142352"/>
                </a:cubicBezTo>
                <a:cubicBezTo>
                  <a:pt x="213737" y="142352"/>
                  <a:pt x="251209" y="179824"/>
                  <a:pt x="251209" y="226088"/>
                </a:cubicBezTo>
                <a:lnTo>
                  <a:pt x="251209" y="234462"/>
                </a:lnTo>
                <a:cubicBezTo>
                  <a:pt x="251209" y="243725"/>
                  <a:pt x="243725" y="251209"/>
                  <a:pt x="234462" y="251209"/>
                </a:cubicBezTo>
                <a:lnTo>
                  <a:pt x="100484" y="251209"/>
                </a:lnTo>
                <a:cubicBezTo>
                  <a:pt x="91220" y="251209"/>
                  <a:pt x="83736" y="243725"/>
                  <a:pt x="83736" y="234462"/>
                </a:cubicBezTo>
                <a:lnTo>
                  <a:pt x="83736" y="226088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6982767" y="6246376"/>
            <a:ext cx="2936352" cy="535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1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Acknowledgment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433187" y="6933504"/>
            <a:ext cx="9389626" cy="869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82" dirty="0">
                <a:solidFill>
                  <a:srgbClr val="2E333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 thank our Suramya Biswas sir, and my team Akhila, Negha, Nideesh for their invaluable support in making this project a success.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460615" y="7983386"/>
            <a:ext cx="9289143" cy="889072"/>
          </a:xfrm>
          <a:custGeom>
            <a:avLst/>
            <a:gdLst/>
            <a:ahLst/>
            <a:cxnLst/>
            <a:rect l="l" t="t" r="r" b="b"/>
            <a:pathLst>
              <a:path w="9289143" h="759209">
                <a:moveTo>
                  <a:pt x="133978" y="0"/>
                </a:moveTo>
                <a:lnTo>
                  <a:pt x="9155165" y="0"/>
                </a:lnTo>
                <a:cubicBezTo>
                  <a:pt x="9229159" y="0"/>
                  <a:pt x="9289143" y="59984"/>
                  <a:pt x="9289143" y="133978"/>
                </a:cubicBezTo>
                <a:lnTo>
                  <a:pt x="9289143" y="625231"/>
                </a:lnTo>
                <a:cubicBezTo>
                  <a:pt x="9289143" y="699225"/>
                  <a:pt x="9229159" y="759209"/>
                  <a:pt x="9155165" y="759209"/>
                </a:cubicBezTo>
                <a:lnTo>
                  <a:pt x="133978" y="759209"/>
                </a:lnTo>
                <a:cubicBezTo>
                  <a:pt x="59984" y="759209"/>
                  <a:pt x="0" y="699225"/>
                  <a:pt x="0" y="625231"/>
                </a:cubicBezTo>
                <a:lnTo>
                  <a:pt x="0" y="133978"/>
                </a:lnTo>
                <a:cubicBezTo>
                  <a:pt x="0" y="60033"/>
                  <a:pt x="60033" y="0"/>
                  <a:pt x="133978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3650901" y="8178203"/>
            <a:ext cx="8954198" cy="544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8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Together, we built more than a platform — we built a stronger community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879600"/>
            <a:ext cx="1625600" cy="7620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0" y="0"/>
                </a:moveTo>
                <a:lnTo>
                  <a:pt x="1625600" y="0"/>
                </a:lnTo>
                <a:lnTo>
                  <a:pt x="1625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33400" y="2362200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33400" y="23622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8128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36600" y="26162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78000" y="2616200"/>
            <a:ext cx="381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Introduction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78000" y="3124042"/>
            <a:ext cx="3759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 and solution overview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391144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33400" y="391144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12800" y="416544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36600" y="416544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8000" y="4165442"/>
            <a:ext cx="382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4673282"/>
            <a:ext cx="3771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technical architecture overview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546068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533400" y="546068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812800" y="571468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36600" y="571468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5714682"/>
            <a:ext cx="369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Implemented Modules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6222524"/>
            <a:ext cx="3644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functional components breakdown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3400" y="7009924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533400" y="7009924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812800" y="726392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36600" y="7263924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778000" y="7263924"/>
            <a:ext cx="255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Outcomes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78000" y="7771766"/>
            <a:ext cx="2501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and impact analysis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05800" y="2362200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8305800" y="2362200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85852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509000" y="2616200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550400" y="2616200"/>
            <a:ext cx="320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Dashboard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550400" y="3124042"/>
            <a:ext cx="31496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 controls and features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5800" y="391144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8305800" y="391144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8585200" y="416544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8509000" y="416544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50400" y="4165442"/>
            <a:ext cx="2882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Dashboard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50400" y="4673282"/>
            <a:ext cx="2832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 and functionality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05800" y="5460682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8305800" y="5460682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8585200" y="5714682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8509000" y="5714682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550400" y="5714682"/>
            <a:ext cx="350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550400" y="6222524"/>
            <a:ext cx="345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Planned improvements and expansion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05800" y="7009924"/>
            <a:ext cx="7442200" cy="1346200"/>
          </a:xfrm>
          <a:custGeom>
            <a:avLst/>
            <a:gdLst/>
            <a:ahLst/>
            <a:cxnLst/>
            <a:rect l="l" t="t" r="r" b="b"/>
            <a:pathLst>
              <a:path w="7442200" h="1346200">
                <a:moveTo>
                  <a:pt x="50800" y="0"/>
                </a:moveTo>
                <a:lnTo>
                  <a:pt x="7289797" y="0"/>
                </a:lnTo>
                <a:cubicBezTo>
                  <a:pt x="7373967" y="0"/>
                  <a:pt x="7442200" y="68233"/>
                  <a:pt x="7442200" y="152403"/>
                </a:cubicBezTo>
                <a:lnTo>
                  <a:pt x="7442200" y="1193797"/>
                </a:lnTo>
                <a:cubicBezTo>
                  <a:pt x="7442200" y="1277967"/>
                  <a:pt x="7373967" y="1346200"/>
                  <a:pt x="7289797" y="1346200"/>
                </a:cubicBezTo>
                <a:lnTo>
                  <a:pt x="50800" y="1346200"/>
                </a:lnTo>
                <a:cubicBezTo>
                  <a:pt x="22744" y="1346200"/>
                  <a:pt x="0" y="1323456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8305800" y="7009924"/>
            <a:ext cx="50800" cy="1346200"/>
          </a:xfrm>
          <a:custGeom>
            <a:avLst/>
            <a:gdLst/>
            <a:ahLst/>
            <a:cxnLst/>
            <a:rect l="l" t="t" r="r" b="b"/>
            <a:pathLst>
              <a:path w="50800" h="1346200">
                <a:moveTo>
                  <a:pt x="50800" y="0"/>
                </a:moveTo>
                <a:lnTo>
                  <a:pt x="50800" y="0"/>
                </a:lnTo>
                <a:lnTo>
                  <a:pt x="50800" y="1346200"/>
                </a:lnTo>
                <a:lnTo>
                  <a:pt x="50800" y="1346200"/>
                </a:lnTo>
                <a:cubicBezTo>
                  <a:pt x="22763" y="1346200"/>
                  <a:pt x="0" y="1323437"/>
                  <a:pt x="0" y="1295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8585200" y="7263924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8509000" y="7263924"/>
            <a:ext cx="86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50400" y="7263924"/>
            <a:ext cx="303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50400" y="7771766"/>
            <a:ext cx="29845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 and acknowledgments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695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716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1422400" cy="76200"/>
          </a:xfrm>
          <a:custGeom>
            <a:avLst/>
            <a:gdLst/>
            <a:ahLst/>
            <a:cxnLst/>
            <a:rect l="l" t="t" r="r" b="b"/>
            <a:pathLst>
              <a:path w="1422400" h="76200">
                <a:moveTo>
                  <a:pt x="0" y="0"/>
                </a:moveTo>
                <a:lnTo>
                  <a:pt x="1422400" y="0"/>
                </a:lnTo>
                <a:lnTo>
                  <a:pt x="1422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8000" y="4616687"/>
            <a:ext cx="6858000" cy="1955800"/>
          </a:xfrm>
          <a:custGeom>
            <a:avLst/>
            <a:gdLst/>
            <a:ahLst/>
            <a:cxnLst/>
            <a:rect l="l" t="t" r="r" b="b"/>
            <a:pathLst>
              <a:path w="6858000" h="1955800">
                <a:moveTo>
                  <a:pt x="152396" y="0"/>
                </a:moveTo>
                <a:lnTo>
                  <a:pt x="6705604" y="0"/>
                </a:lnTo>
                <a:cubicBezTo>
                  <a:pt x="6789770" y="0"/>
                  <a:pt x="6858000" y="68230"/>
                  <a:pt x="6858000" y="152396"/>
                </a:cubicBezTo>
                <a:lnTo>
                  <a:pt x="6858000" y="1803404"/>
                </a:lnTo>
                <a:cubicBezTo>
                  <a:pt x="6858000" y="1887570"/>
                  <a:pt x="6789770" y="1955800"/>
                  <a:pt x="6705604" y="1955800"/>
                </a:cubicBezTo>
                <a:lnTo>
                  <a:pt x="152396" y="1955800"/>
                </a:lnTo>
                <a:cubicBezTo>
                  <a:pt x="68230" y="1955800"/>
                  <a:pt x="0" y="1887570"/>
                  <a:pt x="0" y="18034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863600" y="48247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441450" y="4826236"/>
            <a:ext cx="1854200" cy="431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2800" y="5549900"/>
            <a:ext cx="6185668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frequently lose personal belongings on campus, causing stress and financial burden.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6674008"/>
            <a:ext cx="6858000" cy="1955800"/>
          </a:xfrm>
          <a:custGeom>
            <a:avLst/>
            <a:gdLst/>
            <a:ahLst/>
            <a:cxnLst/>
            <a:rect l="l" t="t" r="r" b="b"/>
            <a:pathLst>
              <a:path w="6858000" h="1955800">
                <a:moveTo>
                  <a:pt x="152396" y="0"/>
                </a:moveTo>
                <a:lnTo>
                  <a:pt x="6705604" y="0"/>
                </a:lnTo>
                <a:cubicBezTo>
                  <a:pt x="6789770" y="0"/>
                  <a:pt x="6858000" y="68230"/>
                  <a:pt x="6858000" y="152396"/>
                </a:cubicBezTo>
                <a:lnTo>
                  <a:pt x="6858000" y="1803404"/>
                </a:lnTo>
                <a:cubicBezTo>
                  <a:pt x="6858000" y="1887570"/>
                  <a:pt x="6789770" y="1955800"/>
                  <a:pt x="6705604" y="1955800"/>
                </a:cubicBezTo>
                <a:lnTo>
                  <a:pt x="152396" y="1955800"/>
                </a:lnTo>
                <a:cubicBezTo>
                  <a:pt x="68230" y="1955800"/>
                  <a:pt x="0" y="1887570"/>
                  <a:pt x="0" y="18034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911225" y="699135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441450" y="6978808"/>
            <a:ext cx="1828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2800" y="7588250"/>
            <a:ext cx="63627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digital platform that connects students who have lost items with those who have found them.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70800" y="508000"/>
            <a:ext cx="8077200" cy="8128000"/>
          </a:xfrm>
          <a:custGeom>
            <a:avLst/>
            <a:gdLst/>
            <a:ahLst/>
            <a:cxnLst/>
            <a:rect l="l" t="t" r="r" b="b"/>
            <a:pathLst>
              <a:path w="8077200" h="8128000">
                <a:moveTo>
                  <a:pt x="152417" y="0"/>
                </a:moveTo>
                <a:lnTo>
                  <a:pt x="7924783" y="0"/>
                </a:lnTo>
                <a:cubicBezTo>
                  <a:pt x="8008961" y="0"/>
                  <a:pt x="8077200" y="68239"/>
                  <a:pt x="8077200" y="152417"/>
                </a:cubicBezTo>
                <a:lnTo>
                  <a:pt x="8077200" y="7975583"/>
                </a:lnTo>
                <a:cubicBezTo>
                  <a:pt x="8077200" y="8059761"/>
                  <a:pt x="8008961" y="8128000"/>
                  <a:pt x="7924783" y="8128000"/>
                </a:cubicBezTo>
                <a:lnTo>
                  <a:pt x="152417" y="8128000"/>
                </a:lnTo>
                <a:cubicBezTo>
                  <a:pt x="68239" y="8128000"/>
                  <a:pt x="0" y="8059761"/>
                  <a:pt x="0" y="79755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8077200" y="1828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296275" y="2044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093200" y="1981200"/>
            <a:ext cx="264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D73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Mission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77200" y="2946400"/>
            <a:ext cx="7416800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create a </a:t>
            </a:r>
            <a:r>
              <a:rPr lang="en-US" sz="2400" dirty="0">
                <a:solidFill>
                  <a:srgbClr val="0D7377"/>
                </a:solidFill>
                <a:highlight>
                  <a:srgbClr val="FFC94D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seamless, efficient, and community-driven </a:t>
            </a:r>
            <a:r>
              <a:rPr lang="en-US" sz="2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and found system that helps students recover their belongings quickly while fostering a culture of honesty and mutual support within the college community.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772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8991600" y="563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3185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24/7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312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Availability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5664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1423650" y="5638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8077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8204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3055600" y="5334000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2286000" h="1981200">
                <a:moveTo>
                  <a:pt x="101596" y="0"/>
                </a:moveTo>
                <a:lnTo>
                  <a:pt x="2184404" y="0"/>
                </a:lnTo>
                <a:cubicBezTo>
                  <a:pt x="2240514" y="0"/>
                  <a:pt x="2286000" y="45486"/>
                  <a:pt x="2286000" y="101596"/>
                </a:cubicBezTo>
                <a:lnTo>
                  <a:pt x="2286000" y="1879604"/>
                </a:lnTo>
                <a:cubicBezTo>
                  <a:pt x="2286000" y="1935714"/>
                  <a:pt x="2240514" y="1981200"/>
                  <a:pt x="218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13941425" y="5638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13296900" y="62484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309600" y="6705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1422400" cy="76200"/>
          </a:xfrm>
          <a:custGeom>
            <a:avLst/>
            <a:gdLst/>
            <a:ahLst/>
            <a:cxnLst/>
            <a:rect l="l" t="t" r="r" b="b"/>
            <a:pathLst>
              <a:path w="1422400" h="76200">
                <a:moveTo>
                  <a:pt x="0" y="0"/>
                </a:moveTo>
                <a:lnTo>
                  <a:pt x="1422400" y="0"/>
                </a:lnTo>
                <a:lnTo>
                  <a:pt x="14224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8000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08000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62000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939800" y="254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524000" y="24892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990600" y="3454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9050"/>
                </a:moveTo>
                <a:lnTo>
                  <a:pt x="20776" y="254675"/>
                </a:lnTo>
                <a:lnTo>
                  <a:pt x="114002" y="285750"/>
                </a:lnTo>
                <a:lnTo>
                  <a:pt x="207824" y="254675"/>
                </a:lnTo>
                <a:lnTo>
                  <a:pt x="228600" y="19050"/>
                </a:lnTo>
                <a:lnTo>
                  <a:pt x="0" y="19050"/>
                </a:lnTo>
                <a:close/>
                <a:moveTo>
                  <a:pt x="183475" y="95190"/>
                </a:moveTo>
                <a:lnTo>
                  <a:pt x="74057" y="95190"/>
                </a:lnTo>
                <a:lnTo>
                  <a:pt x="76498" y="124599"/>
                </a:lnTo>
                <a:lnTo>
                  <a:pt x="181035" y="124599"/>
                </a:lnTo>
                <a:lnTo>
                  <a:pt x="172938" y="212943"/>
                </a:lnTo>
                <a:lnTo>
                  <a:pt x="114657" y="229017"/>
                </a:lnTo>
                <a:lnTo>
                  <a:pt x="114657" y="229195"/>
                </a:lnTo>
                <a:lnTo>
                  <a:pt x="114002" y="229195"/>
                </a:lnTo>
                <a:lnTo>
                  <a:pt x="55245" y="212943"/>
                </a:lnTo>
                <a:lnTo>
                  <a:pt x="51673" y="167819"/>
                </a:lnTo>
                <a:lnTo>
                  <a:pt x="80070" y="167819"/>
                </a:lnTo>
                <a:lnTo>
                  <a:pt x="82153" y="190500"/>
                </a:lnTo>
                <a:lnTo>
                  <a:pt x="114002" y="199132"/>
                </a:lnTo>
                <a:lnTo>
                  <a:pt x="145971" y="190500"/>
                </a:lnTo>
                <a:lnTo>
                  <a:pt x="149542" y="153472"/>
                </a:lnTo>
                <a:lnTo>
                  <a:pt x="50185" y="153472"/>
                </a:lnTo>
                <a:lnTo>
                  <a:pt x="42565" y="66794"/>
                </a:lnTo>
                <a:lnTo>
                  <a:pt x="186095" y="66794"/>
                </a:lnTo>
                <a:lnTo>
                  <a:pt x="183475" y="95190"/>
                </a:lnTo>
                <a:close/>
              </a:path>
            </a:pathLst>
          </a:custGeom>
          <a:solidFill>
            <a:srgbClr val="E34F2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447800" y="33274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HTML5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47800" y="3632200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 &amp; Semantics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2000" y="41402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990600" y="4419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9050"/>
                </a:moveTo>
                <a:lnTo>
                  <a:pt x="20776" y="254675"/>
                </a:lnTo>
                <a:lnTo>
                  <a:pt x="114300" y="285750"/>
                </a:lnTo>
                <a:lnTo>
                  <a:pt x="207824" y="254675"/>
                </a:lnTo>
                <a:lnTo>
                  <a:pt x="228600" y="19050"/>
                </a:lnTo>
                <a:lnTo>
                  <a:pt x="0" y="19050"/>
                </a:lnTo>
                <a:close/>
                <a:moveTo>
                  <a:pt x="186392" y="66675"/>
                </a:moveTo>
                <a:lnTo>
                  <a:pt x="183535" y="94833"/>
                </a:lnTo>
                <a:lnTo>
                  <a:pt x="114895" y="124182"/>
                </a:lnTo>
                <a:lnTo>
                  <a:pt x="114717" y="124242"/>
                </a:lnTo>
                <a:lnTo>
                  <a:pt x="181094" y="124242"/>
                </a:lnTo>
                <a:lnTo>
                  <a:pt x="173474" y="211515"/>
                </a:lnTo>
                <a:lnTo>
                  <a:pt x="115014" y="228600"/>
                </a:lnTo>
                <a:lnTo>
                  <a:pt x="56197" y="211217"/>
                </a:lnTo>
                <a:lnTo>
                  <a:pt x="52387" y="167223"/>
                </a:lnTo>
                <a:lnTo>
                  <a:pt x="81498" y="167223"/>
                </a:lnTo>
                <a:lnTo>
                  <a:pt x="83403" y="190024"/>
                </a:lnTo>
                <a:lnTo>
                  <a:pt x="114717" y="197941"/>
                </a:lnTo>
                <a:lnTo>
                  <a:pt x="147280" y="188774"/>
                </a:lnTo>
                <a:lnTo>
                  <a:pt x="149483" y="152102"/>
                </a:lnTo>
                <a:lnTo>
                  <a:pt x="50482" y="151805"/>
                </a:lnTo>
                <a:lnTo>
                  <a:pt x="50482" y="151745"/>
                </a:lnTo>
                <a:lnTo>
                  <a:pt x="50363" y="151805"/>
                </a:lnTo>
                <a:lnTo>
                  <a:pt x="48220" y="124242"/>
                </a:lnTo>
                <a:lnTo>
                  <a:pt x="114955" y="96441"/>
                </a:lnTo>
                <a:lnTo>
                  <a:pt x="118824" y="94833"/>
                </a:lnTo>
                <a:lnTo>
                  <a:pt x="45660" y="94833"/>
                </a:lnTo>
                <a:lnTo>
                  <a:pt x="42208" y="66675"/>
                </a:lnTo>
                <a:lnTo>
                  <a:pt x="186392" y="66675"/>
                </a:lnTo>
                <a:close/>
              </a:path>
            </a:pathLst>
          </a:custGeom>
          <a:solidFill>
            <a:srgbClr val="1572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447800" y="42926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CSS3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7800" y="4597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Styling &amp; Responsive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2000" y="51054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971550" y="5384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0" y="285750"/>
                </a:lnTo>
                <a:lnTo>
                  <a:pt x="266700" y="285750"/>
                </a:lnTo>
                <a:lnTo>
                  <a:pt x="266700" y="19050"/>
                </a:lnTo>
                <a:lnTo>
                  <a:pt x="0" y="19050"/>
                </a:lnTo>
                <a:close/>
                <a:moveTo>
                  <a:pt x="145137" y="227052"/>
                </a:moveTo>
                <a:cubicBezTo>
                  <a:pt x="145137" y="253008"/>
                  <a:pt x="129897" y="264855"/>
                  <a:pt x="107692" y="264855"/>
                </a:cubicBezTo>
                <a:cubicBezTo>
                  <a:pt x="87630" y="264855"/>
                  <a:pt x="76021" y="254496"/>
                  <a:pt x="70068" y="241935"/>
                </a:cubicBezTo>
                <a:lnTo>
                  <a:pt x="90488" y="229612"/>
                </a:lnTo>
                <a:cubicBezTo>
                  <a:pt x="94417" y="236577"/>
                  <a:pt x="97988" y="242471"/>
                  <a:pt x="106620" y="242471"/>
                </a:cubicBezTo>
                <a:cubicBezTo>
                  <a:pt x="114836" y="242471"/>
                  <a:pt x="120075" y="239256"/>
                  <a:pt x="120075" y="226695"/>
                </a:cubicBezTo>
                <a:lnTo>
                  <a:pt x="120075" y="141506"/>
                </a:lnTo>
                <a:lnTo>
                  <a:pt x="145137" y="141506"/>
                </a:lnTo>
                <a:lnTo>
                  <a:pt x="145137" y="227052"/>
                </a:lnTo>
                <a:close/>
                <a:moveTo>
                  <a:pt x="204430" y="264855"/>
                </a:moveTo>
                <a:cubicBezTo>
                  <a:pt x="181154" y="264855"/>
                  <a:pt x="166092" y="253782"/>
                  <a:pt x="158770" y="239256"/>
                </a:cubicBezTo>
                <a:lnTo>
                  <a:pt x="179189" y="227469"/>
                </a:lnTo>
                <a:cubicBezTo>
                  <a:pt x="184547" y="236220"/>
                  <a:pt x="191572" y="242709"/>
                  <a:pt x="203895" y="242709"/>
                </a:cubicBezTo>
                <a:cubicBezTo>
                  <a:pt x="214253" y="242709"/>
                  <a:pt x="220920" y="237530"/>
                  <a:pt x="220920" y="230326"/>
                </a:cubicBezTo>
                <a:cubicBezTo>
                  <a:pt x="220920" y="221754"/>
                  <a:pt x="214134" y="218718"/>
                  <a:pt x="202644" y="213658"/>
                </a:cubicBezTo>
                <a:lnTo>
                  <a:pt x="196394" y="210979"/>
                </a:lnTo>
                <a:cubicBezTo>
                  <a:pt x="178296" y="203299"/>
                  <a:pt x="166330" y="193596"/>
                  <a:pt x="166330" y="173176"/>
                </a:cubicBezTo>
                <a:cubicBezTo>
                  <a:pt x="166330" y="154365"/>
                  <a:pt x="180677" y="140077"/>
                  <a:pt x="203002" y="140077"/>
                </a:cubicBezTo>
                <a:cubicBezTo>
                  <a:pt x="218956" y="140077"/>
                  <a:pt x="230386" y="145613"/>
                  <a:pt x="238601" y="160139"/>
                </a:cubicBezTo>
                <a:lnTo>
                  <a:pt x="219075" y="172641"/>
                </a:lnTo>
                <a:cubicBezTo>
                  <a:pt x="214789" y="164961"/>
                  <a:pt x="210145" y="161925"/>
                  <a:pt x="202942" y="161925"/>
                </a:cubicBezTo>
                <a:cubicBezTo>
                  <a:pt x="195620" y="161925"/>
                  <a:pt x="190976" y="166568"/>
                  <a:pt x="190976" y="172641"/>
                </a:cubicBezTo>
                <a:cubicBezTo>
                  <a:pt x="190976" y="180142"/>
                  <a:pt x="195620" y="183178"/>
                  <a:pt x="206395" y="187881"/>
                </a:cubicBezTo>
                <a:lnTo>
                  <a:pt x="212646" y="190560"/>
                </a:lnTo>
                <a:cubicBezTo>
                  <a:pt x="233958" y="199668"/>
                  <a:pt x="245924" y="209014"/>
                  <a:pt x="245924" y="229969"/>
                </a:cubicBezTo>
                <a:cubicBezTo>
                  <a:pt x="245924" y="252472"/>
                  <a:pt x="228183" y="264855"/>
                  <a:pt x="204430" y="264855"/>
                </a:cubicBezTo>
                <a:close/>
              </a:path>
            </a:pathLst>
          </a:custGeom>
          <a:solidFill>
            <a:srgbClr val="F7DF1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447800" y="52578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Bootstrap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47800" y="5562600"/>
            <a:ext cx="161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Responsiveness 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62000" y="60706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952500" y="635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8960" y="105489"/>
                </a:moveTo>
                <a:cubicBezTo>
                  <a:pt x="245745" y="104418"/>
                  <a:pt x="242530" y="103406"/>
                  <a:pt x="239316" y="102453"/>
                </a:cubicBezTo>
                <a:cubicBezTo>
                  <a:pt x="239851" y="100251"/>
                  <a:pt x="240328" y="98048"/>
                  <a:pt x="240804" y="95845"/>
                </a:cubicBezTo>
                <a:cubicBezTo>
                  <a:pt x="248126" y="60365"/>
                  <a:pt x="243304" y="31849"/>
                  <a:pt x="227052" y="22443"/>
                </a:cubicBezTo>
                <a:cubicBezTo>
                  <a:pt x="211395" y="13454"/>
                  <a:pt x="185857" y="22800"/>
                  <a:pt x="160020" y="45303"/>
                </a:cubicBezTo>
                <a:cubicBezTo>
                  <a:pt x="157460" y="47506"/>
                  <a:pt x="154960" y="49828"/>
                  <a:pt x="152579" y="52149"/>
                </a:cubicBezTo>
                <a:cubicBezTo>
                  <a:pt x="150971" y="50602"/>
                  <a:pt x="149304" y="49054"/>
                  <a:pt x="147637" y="47565"/>
                </a:cubicBezTo>
                <a:cubicBezTo>
                  <a:pt x="120551" y="23515"/>
                  <a:pt x="93405" y="13395"/>
                  <a:pt x="77152" y="22860"/>
                </a:cubicBezTo>
                <a:cubicBezTo>
                  <a:pt x="61555" y="31909"/>
                  <a:pt x="56912" y="58757"/>
                  <a:pt x="63460" y="92333"/>
                </a:cubicBezTo>
                <a:cubicBezTo>
                  <a:pt x="64115" y="95667"/>
                  <a:pt x="64830" y="98941"/>
                  <a:pt x="65663" y="102275"/>
                </a:cubicBezTo>
                <a:cubicBezTo>
                  <a:pt x="61853" y="103346"/>
                  <a:pt x="58102" y="104537"/>
                  <a:pt x="54590" y="105787"/>
                </a:cubicBezTo>
                <a:cubicBezTo>
                  <a:pt x="22800" y="116800"/>
                  <a:pt x="0" y="134183"/>
                  <a:pt x="0" y="152162"/>
                </a:cubicBezTo>
                <a:cubicBezTo>
                  <a:pt x="0" y="170736"/>
                  <a:pt x="24289" y="189369"/>
                  <a:pt x="57329" y="200680"/>
                </a:cubicBezTo>
                <a:cubicBezTo>
                  <a:pt x="60007" y="201573"/>
                  <a:pt x="62686" y="202466"/>
                  <a:pt x="65425" y="203240"/>
                </a:cubicBezTo>
                <a:cubicBezTo>
                  <a:pt x="64532" y="206812"/>
                  <a:pt x="63758" y="210324"/>
                  <a:pt x="63044" y="213955"/>
                </a:cubicBezTo>
                <a:cubicBezTo>
                  <a:pt x="56793" y="246995"/>
                  <a:pt x="61674" y="273189"/>
                  <a:pt x="77272" y="282178"/>
                </a:cubicBezTo>
                <a:cubicBezTo>
                  <a:pt x="93345" y="291465"/>
                  <a:pt x="120372" y="281940"/>
                  <a:pt x="146685" y="258901"/>
                </a:cubicBezTo>
                <a:cubicBezTo>
                  <a:pt x="148769" y="257056"/>
                  <a:pt x="150852" y="255151"/>
                  <a:pt x="152936" y="253127"/>
                </a:cubicBezTo>
                <a:cubicBezTo>
                  <a:pt x="155555" y="255687"/>
                  <a:pt x="158294" y="258128"/>
                  <a:pt x="161032" y="260509"/>
                </a:cubicBezTo>
                <a:cubicBezTo>
                  <a:pt x="186511" y="282416"/>
                  <a:pt x="211693" y="291286"/>
                  <a:pt x="227231" y="282297"/>
                </a:cubicBezTo>
                <a:cubicBezTo>
                  <a:pt x="243304" y="273010"/>
                  <a:pt x="248543" y="244852"/>
                  <a:pt x="241756" y="210562"/>
                </a:cubicBezTo>
                <a:cubicBezTo>
                  <a:pt x="241221" y="207943"/>
                  <a:pt x="240625" y="205264"/>
                  <a:pt x="239970" y="202525"/>
                </a:cubicBezTo>
                <a:cubicBezTo>
                  <a:pt x="241875" y="201990"/>
                  <a:pt x="243721" y="201394"/>
                  <a:pt x="245566" y="200799"/>
                </a:cubicBezTo>
                <a:cubicBezTo>
                  <a:pt x="279916" y="189428"/>
                  <a:pt x="304800" y="171033"/>
                  <a:pt x="304800" y="152162"/>
                </a:cubicBezTo>
                <a:cubicBezTo>
                  <a:pt x="304800" y="134124"/>
                  <a:pt x="281345" y="116622"/>
                  <a:pt x="248960" y="105489"/>
                </a:cubicBezTo>
                <a:close/>
                <a:moveTo>
                  <a:pt x="168414" y="54947"/>
                </a:moveTo>
                <a:cubicBezTo>
                  <a:pt x="190560" y="35659"/>
                  <a:pt x="211217" y="28099"/>
                  <a:pt x="220623" y="33516"/>
                </a:cubicBezTo>
                <a:cubicBezTo>
                  <a:pt x="230684" y="39291"/>
                  <a:pt x="234553" y="62627"/>
                  <a:pt x="228243" y="93285"/>
                </a:cubicBezTo>
                <a:cubicBezTo>
                  <a:pt x="227826" y="95310"/>
                  <a:pt x="227409" y="97274"/>
                  <a:pt x="226874" y="99239"/>
                </a:cubicBezTo>
                <a:cubicBezTo>
                  <a:pt x="213658" y="96262"/>
                  <a:pt x="200263" y="94119"/>
                  <a:pt x="186809" y="92928"/>
                </a:cubicBezTo>
                <a:cubicBezTo>
                  <a:pt x="179070" y="81855"/>
                  <a:pt x="170617" y="71259"/>
                  <a:pt x="161449" y="61317"/>
                </a:cubicBezTo>
                <a:cubicBezTo>
                  <a:pt x="163770" y="59115"/>
                  <a:pt x="166033" y="57031"/>
                  <a:pt x="168414" y="54947"/>
                </a:cubicBezTo>
                <a:close/>
                <a:moveTo>
                  <a:pt x="99536" y="183059"/>
                </a:moveTo>
                <a:cubicBezTo>
                  <a:pt x="102572" y="188238"/>
                  <a:pt x="105668" y="193417"/>
                  <a:pt x="108942" y="198477"/>
                </a:cubicBezTo>
                <a:cubicBezTo>
                  <a:pt x="99655" y="197465"/>
                  <a:pt x="90428" y="195977"/>
                  <a:pt x="81320" y="194012"/>
                </a:cubicBezTo>
                <a:cubicBezTo>
                  <a:pt x="83939" y="185440"/>
                  <a:pt x="87213" y="176570"/>
                  <a:pt x="91023" y="167521"/>
                </a:cubicBezTo>
                <a:cubicBezTo>
                  <a:pt x="93762" y="172760"/>
                  <a:pt x="96560" y="177939"/>
                  <a:pt x="99536" y="183059"/>
                </a:cubicBezTo>
                <a:close/>
                <a:moveTo>
                  <a:pt x="81498" y="111442"/>
                </a:moveTo>
                <a:cubicBezTo>
                  <a:pt x="90071" y="109537"/>
                  <a:pt x="99179" y="107990"/>
                  <a:pt x="108645" y="106799"/>
                </a:cubicBezTo>
                <a:cubicBezTo>
                  <a:pt x="105489" y="111740"/>
                  <a:pt x="102394" y="116800"/>
                  <a:pt x="99477" y="121920"/>
                </a:cubicBezTo>
                <a:cubicBezTo>
                  <a:pt x="96560" y="126980"/>
                  <a:pt x="93702" y="132159"/>
                  <a:pt x="91023" y="137398"/>
                </a:cubicBezTo>
                <a:cubicBezTo>
                  <a:pt x="87273" y="128528"/>
                  <a:pt x="84118" y="119836"/>
                  <a:pt x="81498" y="111442"/>
                </a:cubicBezTo>
                <a:close/>
                <a:moveTo>
                  <a:pt x="97810" y="152460"/>
                </a:moveTo>
                <a:cubicBezTo>
                  <a:pt x="101739" y="144244"/>
                  <a:pt x="106025" y="136208"/>
                  <a:pt x="110550" y="128290"/>
                </a:cubicBezTo>
                <a:cubicBezTo>
                  <a:pt x="115074" y="120372"/>
                  <a:pt x="119955" y="112693"/>
                  <a:pt x="125075" y="105132"/>
                </a:cubicBezTo>
                <a:cubicBezTo>
                  <a:pt x="134005" y="104477"/>
                  <a:pt x="143113" y="104120"/>
                  <a:pt x="152400" y="104120"/>
                </a:cubicBezTo>
                <a:cubicBezTo>
                  <a:pt x="161687" y="104120"/>
                  <a:pt x="170855" y="104477"/>
                  <a:pt x="179725" y="105132"/>
                </a:cubicBezTo>
                <a:cubicBezTo>
                  <a:pt x="184785" y="112633"/>
                  <a:pt x="189607" y="120313"/>
                  <a:pt x="194191" y="128171"/>
                </a:cubicBezTo>
                <a:cubicBezTo>
                  <a:pt x="198775" y="136029"/>
                  <a:pt x="203061" y="144066"/>
                  <a:pt x="207109" y="152221"/>
                </a:cubicBezTo>
                <a:cubicBezTo>
                  <a:pt x="203121" y="160437"/>
                  <a:pt x="198834" y="168533"/>
                  <a:pt x="194250" y="176510"/>
                </a:cubicBezTo>
                <a:cubicBezTo>
                  <a:pt x="189726" y="184428"/>
                  <a:pt x="184904" y="192107"/>
                  <a:pt x="179844" y="199727"/>
                </a:cubicBezTo>
                <a:cubicBezTo>
                  <a:pt x="170974" y="200382"/>
                  <a:pt x="161746" y="200680"/>
                  <a:pt x="152400" y="200680"/>
                </a:cubicBezTo>
                <a:cubicBezTo>
                  <a:pt x="143054" y="200680"/>
                  <a:pt x="134005" y="200382"/>
                  <a:pt x="125254" y="199846"/>
                </a:cubicBezTo>
                <a:cubicBezTo>
                  <a:pt x="120075" y="192286"/>
                  <a:pt x="115193" y="184547"/>
                  <a:pt x="110609" y="176629"/>
                </a:cubicBezTo>
                <a:cubicBezTo>
                  <a:pt x="106025" y="168712"/>
                  <a:pt x="101798" y="160675"/>
                  <a:pt x="97810" y="152460"/>
                </a:cubicBezTo>
                <a:close/>
                <a:moveTo>
                  <a:pt x="205323" y="182940"/>
                </a:moveTo>
                <a:cubicBezTo>
                  <a:pt x="208359" y="177701"/>
                  <a:pt x="211217" y="172403"/>
                  <a:pt x="214015" y="167045"/>
                </a:cubicBezTo>
                <a:cubicBezTo>
                  <a:pt x="217825" y="175677"/>
                  <a:pt x="221159" y="184428"/>
                  <a:pt x="224076" y="193417"/>
                </a:cubicBezTo>
                <a:cubicBezTo>
                  <a:pt x="214848" y="195501"/>
                  <a:pt x="205502" y="197108"/>
                  <a:pt x="196096" y="198180"/>
                </a:cubicBezTo>
                <a:cubicBezTo>
                  <a:pt x="199311" y="193179"/>
                  <a:pt x="202347" y="188059"/>
                  <a:pt x="205323" y="182940"/>
                </a:cubicBezTo>
                <a:close/>
                <a:moveTo>
                  <a:pt x="213896" y="137398"/>
                </a:moveTo>
                <a:cubicBezTo>
                  <a:pt x="211098" y="132159"/>
                  <a:pt x="208240" y="126921"/>
                  <a:pt x="205264" y="121801"/>
                </a:cubicBezTo>
                <a:cubicBezTo>
                  <a:pt x="202347" y="116741"/>
                  <a:pt x="199311" y="111740"/>
                  <a:pt x="196155" y="106799"/>
                </a:cubicBezTo>
                <a:cubicBezTo>
                  <a:pt x="205740" y="107990"/>
                  <a:pt x="214908" y="109597"/>
                  <a:pt x="223480" y="111562"/>
                </a:cubicBezTo>
                <a:cubicBezTo>
                  <a:pt x="220742" y="120372"/>
                  <a:pt x="217527" y="128945"/>
                  <a:pt x="213896" y="137398"/>
                </a:cubicBezTo>
                <a:close/>
                <a:moveTo>
                  <a:pt x="152519" y="70425"/>
                </a:moveTo>
                <a:cubicBezTo>
                  <a:pt x="158770" y="77212"/>
                  <a:pt x="164663" y="84356"/>
                  <a:pt x="170140" y="91738"/>
                </a:cubicBezTo>
                <a:cubicBezTo>
                  <a:pt x="158353" y="91202"/>
                  <a:pt x="146506" y="91202"/>
                  <a:pt x="134719" y="91738"/>
                </a:cubicBezTo>
                <a:cubicBezTo>
                  <a:pt x="140553" y="84058"/>
                  <a:pt x="146566" y="76914"/>
                  <a:pt x="152519" y="70425"/>
                </a:cubicBezTo>
                <a:close/>
                <a:moveTo>
                  <a:pt x="83463" y="33933"/>
                </a:moveTo>
                <a:cubicBezTo>
                  <a:pt x="93464" y="28099"/>
                  <a:pt x="115669" y="36433"/>
                  <a:pt x="139065" y="57150"/>
                </a:cubicBezTo>
                <a:cubicBezTo>
                  <a:pt x="140553" y="58460"/>
                  <a:pt x="142042" y="59888"/>
                  <a:pt x="143589" y="61317"/>
                </a:cubicBezTo>
                <a:cubicBezTo>
                  <a:pt x="134362" y="71259"/>
                  <a:pt x="125849" y="81855"/>
                  <a:pt x="118050" y="92928"/>
                </a:cubicBezTo>
                <a:cubicBezTo>
                  <a:pt x="104596" y="94119"/>
                  <a:pt x="91261" y="96203"/>
                  <a:pt x="78045" y="99120"/>
                </a:cubicBezTo>
                <a:cubicBezTo>
                  <a:pt x="77272" y="96083"/>
                  <a:pt x="76617" y="92988"/>
                  <a:pt x="75962" y="89892"/>
                </a:cubicBezTo>
                <a:cubicBezTo>
                  <a:pt x="70366" y="61079"/>
                  <a:pt x="74057" y="39350"/>
                  <a:pt x="83463" y="33933"/>
                </a:cubicBezTo>
                <a:close/>
                <a:moveTo>
                  <a:pt x="68878" y="190857"/>
                </a:moveTo>
                <a:cubicBezTo>
                  <a:pt x="66377" y="190143"/>
                  <a:pt x="63937" y="189369"/>
                  <a:pt x="61496" y="188535"/>
                </a:cubicBezTo>
                <a:cubicBezTo>
                  <a:pt x="48816" y="184547"/>
                  <a:pt x="34409" y="178237"/>
                  <a:pt x="23991" y="169962"/>
                </a:cubicBezTo>
                <a:cubicBezTo>
                  <a:pt x="17978" y="165795"/>
                  <a:pt x="13930" y="159365"/>
                  <a:pt x="12799" y="152162"/>
                </a:cubicBezTo>
                <a:cubicBezTo>
                  <a:pt x="12799" y="141268"/>
                  <a:pt x="31611" y="127337"/>
                  <a:pt x="58757" y="117872"/>
                </a:cubicBezTo>
                <a:cubicBezTo>
                  <a:pt x="62151" y="116681"/>
                  <a:pt x="65603" y="115610"/>
                  <a:pt x="69056" y="114598"/>
                </a:cubicBezTo>
                <a:cubicBezTo>
                  <a:pt x="73104" y="127516"/>
                  <a:pt x="77986" y="140196"/>
                  <a:pt x="83641" y="152460"/>
                </a:cubicBezTo>
                <a:cubicBezTo>
                  <a:pt x="77926" y="164902"/>
                  <a:pt x="72985" y="177760"/>
                  <a:pt x="68878" y="190857"/>
                </a:cubicBezTo>
                <a:close/>
                <a:moveTo>
                  <a:pt x="138291" y="249198"/>
                </a:moveTo>
                <a:cubicBezTo>
                  <a:pt x="128468" y="258187"/>
                  <a:pt x="117098" y="265331"/>
                  <a:pt x="104715" y="270212"/>
                </a:cubicBezTo>
                <a:cubicBezTo>
                  <a:pt x="98108" y="273368"/>
                  <a:pt x="90488" y="273665"/>
                  <a:pt x="83701" y="270986"/>
                </a:cubicBezTo>
                <a:cubicBezTo>
                  <a:pt x="74235" y="265509"/>
                  <a:pt x="70306" y="244495"/>
                  <a:pt x="75664" y="216218"/>
                </a:cubicBezTo>
                <a:cubicBezTo>
                  <a:pt x="76319" y="212884"/>
                  <a:pt x="77033" y="209550"/>
                  <a:pt x="77867" y="206276"/>
                </a:cubicBezTo>
                <a:cubicBezTo>
                  <a:pt x="91202" y="209133"/>
                  <a:pt x="104656" y="211098"/>
                  <a:pt x="118289" y="212110"/>
                </a:cubicBezTo>
                <a:cubicBezTo>
                  <a:pt x="126147" y="223242"/>
                  <a:pt x="134779" y="233898"/>
                  <a:pt x="144006" y="243900"/>
                </a:cubicBezTo>
                <a:cubicBezTo>
                  <a:pt x="142101" y="245745"/>
                  <a:pt x="140196" y="247531"/>
                  <a:pt x="138291" y="249198"/>
                </a:cubicBezTo>
                <a:close/>
                <a:moveTo>
                  <a:pt x="152876" y="234732"/>
                </a:moveTo>
                <a:cubicBezTo>
                  <a:pt x="146804" y="228183"/>
                  <a:pt x="140732" y="220920"/>
                  <a:pt x="134838" y="213122"/>
                </a:cubicBezTo>
                <a:cubicBezTo>
                  <a:pt x="140553" y="213360"/>
                  <a:pt x="146447" y="213479"/>
                  <a:pt x="152400" y="213479"/>
                </a:cubicBezTo>
                <a:cubicBezTo>
                  <a:pt x="158532" y="213479"/>
                  <a:pt x="164544" y="213360"/>
                  <a:pt x="170497" y="213062"/>
                </a:cubicBezTo>
                <a:cubicBezTo>
                  <a:pt x="165021" y="220623"/>
                  <a:pt x="159127" y="227826"/>
                  <a:pt x="152876" y="234732"/>
                </a:cubicBezTo>
                <a:close/>
                <a:moveTo>
                  <a:pt x="230684" y="252591"/>
                </a:moveTo>
                <a:cubicBezTo>
                  <a:pt x="230148" y="259854"/>
                  <a:pt x="226576" y="266640"/>
                  <a:pt x="220861" y="271224"/>
                </a:cubicBezTo>
                <a:cubicBezTo>
                  <a:pt x="211395" y="276701"/>
                  <a:pt x="191214" y="269558"/>
                  <a:pt x="169426" y="250865"/>
                </a:cubicBezTo>
                <a:cubicBezTo>
                  <a:pt x="166926" y="248722"/>
                  <a:pt x="164425" y="246400"/>
                  <a:pt x="161865" y="244019"/>
                </a:cubicBezTo>
                <a:cubicBezTo>
                  <a:pt x="170974" y="233958"/>
                  <a:pt x="179368" y="223302"/>
                  <a:pt x="186988" y="212110"/>
                </a:cubicBezTo>
                <a:cubicBezTo>
                  <a:pt x="200620" y="210979"/>
                  <a:pt x="214193" y="208895"/>
                  <a:pt x="227588" y="205859"/>
                </a:cubicBezTo>
                <a:cubicBezTo>
                  <a:pt x="228183" y="208300"/>
                  <a:pt x="228719" y="210741"/>
                  <a:pt x="229195" y="213122"/>
                </a:cubicBezTo>
                <a:cubicBezTo>
                  <a:pt x="232112" y="225981"/>
                  <a:pt x="232589" y="239375"/>
                  <a:pt x="230684" y="252591"/>
                </a:cubicBezTo>
                <a:close/>
                <a:moveTo>
                  <a:pt x="241518" y="188595"/>
                </a:moveTo>
                <a:cubicBezTo>
                  <a:pt x="239851" y="189131"/>
                  <a:pt x="238185" y="189667"/>
                  <a:pt x="236458" y="190143"/>
                </a:cubicBezTo>
                <a:cubicBezTo>
                  <a:pt x="232291" y="177165"/>
                  <a:pt x="227171" y="164485"/>
                  <a:pt x="221278" y="152162"/>
                </a:cubicBezTo>
                <a:cubicBezTo>
                  <a:pt x="226993" y="140018"/>
                  <a:pt x="231815" y="127516"/>
                  <a:pt x="235863" y="114717"/>
                </a:cubicBezTo>
                <a:cubicBezTo>
                  <a:pt x="238958" y="115610"/>
                  <a:pt x="241935" y="116562"/>
                  <a:pt x="244793" y="117515"/>
                </a:cubicBezTo>
                <a:cubicBezTo>
                  <a:pt x="272534" y="127040"/>
                  <a:pt x="292001" y="141208"/>
                  <a:pt x="292001" y="152043"/>
                </a:cubicBezTo>
                <a:cubicBezTo>
                  <a:pt x="292001" y="163711"/>
                  <a:pt x="271224" y="178772"/>
                  <a:pt x="241518" y="188595"/>
                </a:cubicBezTo>
                <a:close/>
                <a:moveTo>
                  <a:pt x="152400" y="179665"/>
                </a:moveTo>
                <a:cubicBezTo>
                  <a:pt x="167448" y="179665"/>
                  <a:pt x="179665" y="167448"/>
                  <a:pt x="179665" y="152400"/>
                </a:cubicBezTo>
                <a:cubicBezTo>
                  <a:pt x="179665" y="137352"/>
                  <a:pt x="167448" y="125135"/>
                  <a:pt x="152400" y="125135"/>
                </a:cubicBezTo>
                <a:cubicBezTo>
                  <a:pt x="137352" y="125135"/>
                  <a:pt x="125135" y="137352"/>
                  <a:pt x="125135" y="152400"/>
                </a:cubicBezTo>
                <a:cubicBezTo>
                  <a:pt x="125135" y="167448"/>
                  <a:pt x="137352" y="179665"/>
                  <a:pt x="152400" y="179665"/>
                </a:cubicBezTo>
                <a:close/>
              </a:path>
            </a:pathLst>
          </a:custGeom>
          <a:solidFill>
            <a:srgbClr val="61DAF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447800" y="62230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47800" y="6527800"/>
            <a:ext cx="129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Components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72614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7" name="Shape 25"/>
          <p:cNvSpPr/>
          <p:nvPr/>
        </p:nvSpPr>
        <p:spPr>
          <a:xfrm>
            <a:off x="5672614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5926614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6120289" y="2540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6688614" y="24892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26614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6136164" y="3454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648" y="302419"/>
                </a:moveTo>
                <a:cubicBezTo>
                  <a:pt x="129659" y="302419"/>
                  <a:pt x="125611" y="301347"/>
                  <a:pt x="122099" y="299323"/>
                </a:cubicBezTo>
                <a:lnTo>
                  <a:pt x="85368" y="277594"/>
                </a:lnTo>
                <a:cubicBezTo>
                  <a:pt x="79891" y="274499"/>
                  <a:pt x="82570" y="273427"/>
                  <a:pt x="84356" y="272832"/>
                </a:cubicBezTo>
                <a:cubicBezTo>
                  <a:pt x="91678" y="270272"/>
                  <a:pt x="93166" y="269736"/>
                  <a:pt x="100965" y="265271"/>
                </a:cubicBezTo>
                <a:cubicBezTo>
                  <a:pt x="101798" y="264795"/>
                  <a:pt x="102870" y="264974"/>
                  <a:pt x="103703" y="265509"/>
                </a:cubicBezTo>
                <a:lnTo>
                  <a:pt x="131921" y="282238"/>
                </a:lnTo>
                <a:cubicBezTo>
                  <a:pt x="132933" y="282833"/>
                  <a:pt x="134362" y="282833"/>
                  <a:pt x="135315" y="282238"/>
                </a:cubicBezTo>
                <a:lnTo>
                  <a:pt x="245269" y="218777"/>
                </a:lnTo>
                <a:cubicBezTo>
                  <a:pt x="246281" y="218182"/>
                  <a:pt x="246936" y="216991"/>
                  <a:pt x="246936" y="215801"/>
                </a:cubicBezTo>
                <a:lnTo>
                  <a:pt x="246936" y="88880"/>
                </a:lnTo>
                <a:cubicBezTo>
                  <a:pt x="246936" y="87630"/>
                  <a:pt x="246281" y="86499"/>
                  <a:pt x="245209" y="85844"/>
                </a:cubicBezTo>
                <a:lnTo>
                  <a:pt x="135315" y="22443"/>
                </a:lnTo>
                <a:cubicBezTo>
                  <a:pt x="134303" y="21848"/>
                  <a:pt x="132933" y="21848"/>
                  <a:pt x="131921" y="22443"/>
                </a:cubicBezTo>
                <a:lnTo>
                  <a:pt x="22086" y="85904"/>
                </a:lnTo>
                <a:cubicBezTo>
                  <a:pt x="21015" y="86499"/>
                  <a:pt x="20360" y="87690"/>
                  <a:pt x="20360" y="88940"/>
                </a:cubicBezTo>
                <a:lnTo>
                  <a:pt x="20360" y="215801"/>
                </a:lnTo>
                <a:cubicBezTo>
                  <a:pt x="20360" y="216991"/>
                  <a:pt x="21015" y="218182"/>
                  <a:pt x="22086" y="218718"/>
                </a:cubicBezTo>
                <a:lnTo>
                  <a:pt x="52209" y="236101"/>
                </a:lnTo>
                <a:cubicBezTo>
                  <a:pt x="68580" y="244257"/>
                  <a:pt x="78581" y="234672"/>
                  <a:pt x="78581" y="224969"/>
                </a:cubicBezTo>
                <a:lnTo>
                  <a:pt x="78581" y="99715"/>
                </a:lnTo>
                <a:cubicBezTo>
                  <a:pt x="78581" y="97929"/>
                  <a:pt x="80010" y="96560"/>
                  <a:pt x="81796" y="96560"/>
                </a:cubicBezTo>
                <a:lnTo>
                  <a:pt x="95726" y="96560"/>
                </a:lnTo>
                <a:cubicBezTo>
                  <a:pt x="97453" y="96560"/>
                  <a:pt x="98941" y="97929"/>
                  <a:pt x="98941" y="99715"/>
                </a:cubicBezTo>
                <a:lnTo>
                  <a:pt x="98941" y="225028"/>
                </a:lnTo>
                <a:cubicBezTo>
                  <a:pt x="98941" y="246817"/>
                  <a:pt x="87035" y="259318"/>
                  <a:pt x="66377" y="259318"/>
                </a:cubicBezTo>
                <a:cubicBezTo>
                  <a:pt x="60008" y="259318"/>
                  <a:pt x="55007" y="259318"/>
                  <a:pt x="41077" y="252413"/>
                </a:cubicBezTo>
                <a:lnTo>
                  <a:pt x="12263" y="235803"/>
                </a:lnTo>
                <a:cubicBezTo>
                  <a:pt x="5120" y="231696"/>
                  <a:pt x="714" y="224016"/>
                  <a:pt x="714" y="215741"/>
                </a:cubicBezTo>
                <a:lnTo>
                  <a:pt x="714" y="88880"/>
                </a:lnTo>
                <a:cubicBezTo>
                  <a:pt x="714" y="80665"/>
                  <a:pt x="5120" y="72926"/>
                  <a:pt x="12263" y="68818"/>
                </a:cubicBezTo>
                <a:lnTo>
                  <a:pt x="122099" y="5358"/>
                </a:lnTo>
                <a:cubicBezTo>
                  <a:pt x="129064" y="1429"/>
                  <a:pt x="138291" y="1429"/>
                  <a:pt x="145197" y="5358"/>
                </a:cubicBezTo>
                <a:lnTo>
                  <a:pt x="255151" y="68878"/>
                </a:lnTo>
                <a:cubicBezTo>
                  <a:pt x="262295" y="72985"/>
                  <a:pt x="266700" y="80665"/>
                  <a:pt x="266700" y="88940"/>
                </a:cubicBezTo>
                <a:lnTo>
                  <a:pt x="266700" y="215801"/>
                </a:lnTo>
                <a:cubicBezTo>
                  <a:pt x="266700" y="224016"/>
                  <a:pt x="262295" y="231696"/>
                  <a:pt x="255151" y="235863"/>
                </a:cubicBezTo>
                <a:lnTo>
                  <a:pt x="145197" y="299323"/>
                </a:lnTo>
                <a:cubicBezTo>
                  <a:pt x="141684" y="301347"/>
                  <a:pt x="137696" y="302419"/>
                  <a:pt x="133648" y="302419"/>
                </a:cubicBezTo>
                <a:close/>
                <a:moveTo>
                  <a:pt x="222409" y="177344"/>
                </a:moveTo>
                <a:cubicBezTo>
                  <a:pt x="222409" y="153591"/>
                  <a:pt x="206335" y="147280"/>
                  <a:pt x="172581" y="142815"/>
                </a:cubicBezTo>
                <a:cubicBezTo>
                  <a:pt x="138410" y="138291"/>
                  <a:pt x="134957" y="135969"/>
                  <a:pt x="134957" y="127992"/>
                </a:cubicBezTo>
                <a:cubicBezTo>
                  <a:pt x="134957" y="121384"/>
                  <a:pt x="137874" y="112574"/>
                  <a:pt x="163175" y="112574"/>
                </a:cubicBezTo>
                <a:cubicBezTo>
                  <a:pt x="185738" y="112574"/>
                  <a:pt x="194072" y="117455"/>
                  <a:pt x="197525" y="132695"/>
                </a:cubicBezTo>
                <a:cubicBezTo>
                  <a:pt x="197822" y="134124"/>
                  <a:pt x="199132" y="135195"/>
                  <a:pt x="200620" y="135195"/>
                </a:cubicBezTo>
                <a:lnTo>
                  <a:pt x="214908" y="135195"/>
                </a:lnTo>
                <a:cubicBezTo>
                  <a:pt x="215801" y="135195"/>
                  <a:pt x="216634" y="134838"/>
                  <a:pt x="217230" y="134183"/>
                </a:cubicBezTo>
                <a:cubicBezTo>
                  <a:pt x="217825" y="133529"/>
                  <a:pt x="218123" y="132636"/>
                  <a:pt x="218063" y="131743"/>
                </a:cubicBezTo>
                <a:cubicBezTo>
                  <a:pt x="215860" y="105489"/>
                  <a:pt x="198418" y="93285"/>
                  <a:pt x="163175" y="93285"/>
                </a:cubicBezTo>
                <a:cubicBezTo>
                  <a:pt x="131802" y="93285"/>
                  <a:pt x="113109" y="106501"/>
                  <a:pt x="113109" y="128707"/>
                </a:cubicBezTo>
                <a:cubicBezTo>
                  <a:pt x="113109" y="152757"/>
                  <a:pt x="131743" y="159425"/>
                  <a:pt x="161806" y="162401"/>
                </a:cubicBezTo>
                <a:cubicBezTo>
                  <a:pt x="197822" y="165914"/>
                  <a:pt x="200620" y="171212"/>
                  <a:pt x="200620" y="178296"/>
                </a:cubicBezTo>
                <a:cubicBezTo>
                  <a:pt x="200620" y="190560"/>
                  <a:pt x="190738" y="195798"/>
                  <a:pt x="167580" y="195798"/>
                </a:cubicBezTo>
                <a:cubicBezTo>
                  <a:pt x="138470" y="195798"/>
                  <a:pt x="132100" y="188476"/>
                  <a:pt x="129957" y="174010"/>
                </a:cubicBezTo>
                <a:cubicBezTo>
                  <a:pt x="129719" y="172462"/>
                  <a:pt x="128409" y="171331"/>
                  <a:pt x="126802" y="171331"/>
                </a:cubicBezTo>
                <a:lnTo>
                  <a:pt x="112574" y="171331"/>
                </a:lnTo>
                <a:cubicBezTo>
                  <a:pt x="110788" y="171331"/>
                  <a:pt x="109418" y="172760"/>
                  <a:pt x="109418" y="174486"/>
                </a:cubicBezTo>
                <a:cubicBezTo>
                  <a:pt x="109418" y="193000"/>
                  <a:pt x="119479" y="215086"/>
                  <a:pt x="167640" y="215086"/>
                </a:cubicBezTo>
                <a:cubicBezTo>
                  <a:pt x="202406" y="215027"/>
                  <a:pt x="222409" y="201275"/>
                  <a:pt x="222409" y="177344"/>
                </a:cubicBezTo>
                <a:close/>
              </a:path>
            </a:pathLst>
          </a:custGeom>
          <a:solidFill>
            <a:srgbClr val="3399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6612414" y="3327400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Java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12414" y="36322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Runtime Environment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26614" y="41402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6098064" y="4419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000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6612414" y="42926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Spring Boot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12414" y="45974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Framework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920264" y="51435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6117114" y="538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479A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6612414" y="52578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Spring security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12414" y="55626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26614" y="60706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2"/>
          <p:cNvSpPr/>
          <p:nvPr/>
        </p:nvSpPr>
        <p:spPr>
          <a:xfrm>
            <a:off x="6117114" y="635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38100"/>
                </a:moveTo>
                <a:cubicBezTo>
                  <a:pt x="12799" y="38100"/>
                  <a:pt x="0" y="50899"/>
                  <a:pt x="0" y="66675"/>
                </a:cubicBezTo>
                <a:cubicBezTo>
                  <a:pt x="0" y="75664"/>
                  <a:pt x="4227" y="84118"/>
                  <a:pt x="11430" y="89535"/>
                </a:cubicBezTo>
                <a:lnTo>
                  <a:pt x="135255" y="182404"/>
                </a:lnTo>
                <a:cubicBezTo>
                  <a:pt x="145435" y="190024"/>
                  <a:pt x="159365" y="190024"/>
                  <a:pt x="169545" y="182404"/>
                </a:cubicBezTo>
                <a:lnTo>
                  <a:pt x="293370" y="89535"/>
                </a:lnTo>
                <a:cubicBezTo>
                  <a:pt x="300573" y="84118"/>
                  <a:pt x="304800" y="75664"/>
                  <a:pt x="304800" y="66675"/>
                </a:cubicBezTo>
                <a:cubicBezTo>
                  <a:pt x="304800" y="50899"/>
                  <a:pt x="292001" y="38100"/>
                  <a:pt x="276225" y="38100"/>
                </a:cubicBezTo>
                <a:lnTo>
                  <a:pt x="28575" y="38100"/>
                </a:lnTo>
                <a:close/>
                <a:moveTo>
                  <a:pt x="0" y="116681"/>
                </a:move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6681"/>
                </a:lnTo>
                <a:lnTo>
                  <a:pt x="186690" y="205264"/>
                </a:lnTo>
                <a:cubicBezTo>
                  <a:pt x="166390" y="220504"/>
                  <a:pt x="138410" y="220504"/>
                  <a:pt x="118110" y="205264"/>
                </a:cubicBezTo>
                <a:lnTo>
                  <a:pt x="0" y="116681"/>
                </a:lnTo>
                <a:close/>
              </a:path>
            </a:pathLst>
          </a:custGeom>
          <a:solidFill>
            <a:srgbClr val="F1D59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6612414" y="6223000"/>
            <a:ext cx="19769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</a:rPr>
              <a:t>Apache tomcat server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12414" y="65278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</a:rPr>
              <a:t>Web server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837228" y="2082800"/>
            <a:ext cx="4914900" cy="5105400"/>
          </a:xfrm>
          <a:custGeom>
            <a:avLst/>
            <a:gdLst/>
            <a:ahLst/>
            <a:cxnLst/>
            <a:rect l="l" t="t" r="r" b="b"/>
            <a:pathLst>
              <a:path w="4914900" h="5105400">
                <a:moveTo>
                  <a:pt x="50800" y="0"/>
                </a:moveTo>
                <a:lnTo>
                  <a:pt x="4864100" y="0"/>
                </a:lnTo>
                <a:cubicBezTo>
                  <a:pt x="4892156" y="0"/>
                  <a:pt x="4914900" y="22744"/>
                  <a:pt x="4914900" y="50800"/>
                </a:cubicBezTo>
                <a:lnTo>
                  <a:pt x="4914900" y="4952989"/>
                </a:lnTo>
                <a:cubicBezTo>
                  <a:pt x="4914900" y="5037163"/>
                  <a:pt x="4846663" y="5105400"/>
                  <a:pt x="4762489" y="5105400"/>
                </a:cubicBezTo>
                <a:lnTo>
                  <a:pt x="152411" y="5105400"/>
                </a:lnTo>
                <a:cubicBezTo>
                  <a:pt x="68237" y="5105400"/>
                  <a:pt x="0" y="5037163"/>
                  <a:pt x="0" y="49529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10837228" y="2082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11091228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48"/>
          <p:cNvSpPr/>
          <p:nvPr/>
        </p:nvSpPr>
        <p:spPr>
          <a:xfrm>
            <a:off x="11284903" y="2540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Text 49"/>
          <p:cNvSpPr/>
          <p:nvPr/>
        </p:nvSpPr>
        <p:spPr>
          <a:xfrm>
            <a:off x="11853228" y="2489200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091228" y="3175000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Shape 51"/>
          <p:cNvSpPr/>
          <p:nvPr/>
        </p:nvSpPr>
        <p:spPr>
          <a:xfrm>
            <a:off x="11300778" y="3454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0075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11777028" y="3327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MySQL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777028" y="3632200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Relational DB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777028" y="42926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777028" y="45974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091228" y="4509186"/>
            <a:ext cx="4406900" cy="8636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1" name="Shape 59"/>
          <p:cNvSpPr/>
          <p:nvPr/>
        </p:nvSpPr>
        <p:spPr>
          <a:xfrm>
            <a:off x="11262678" y="4724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3498D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2" name="Text 60"/>
          <p:cNvSpPr/>
          <p:nvPr/>
        </p:nvSpPr>
        <p:spPr>
          <a:xfrm>
            <a:off x="11777028" y="4597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 Hub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777028" y="49530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91228" y="5785365"/>
            <a:ext cx="4406900" cy="812800"/>
          </a:xfrm>
          <a:custGeom>
            <a:avLst/>
            <a:gdLst/>
            <a:ahLst/>
            <a:cxnLst/>
            <a:rect l="l" t="t" r="r" b="b"/>
            <a:pathLst>
              <a:path w="4406900" h="863600">
                <a:moveTo>
                  <a:pt x="101603" y="0"/>
                </a:moveTo>
                <a:lnTo>
                  <a:pt x="4305297" y="0"/>
                </a:lnTo>
                <a:cubicBezTo>
                  <a:pt x="4361411" y="0"/>
                  <a:pt x="4406900" y="45489"/>
                  <a:pt x="4406900" y="101603"/>
                </a:cubicBezTo>
                <a:lnTo>
                  <a:pt x="4406900" y="761997"/>
                </a:lnTo>
                <a:cubicBezTo>
                  <a:pt x="4406900" y="818111"/>
                  <a:pt x="4361411" y="863600"/>
                  <a:pt x="43052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Shape 63"/>
          <p:cNvSpPr/>
          <p:nvPr/>
        </p:nvSpPr>
        <p:spPr>
          <a:xfrm>
            <a:off x="11300778" y="5969000"/>
            <a:ext cx="266700" cy="3810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68A06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Text 64"/>
          <p:cNvSpPr/>
          <p:nvPr/>
        </p:nvSpPr>
        <p:spPr>
          <a:xfrm>
            <a:off x="11777028" y="5867400"/>
            <a:ext cx="121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LocalStorage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777028" y="622300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 Data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390650" y="7594600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Socket.IO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390650" y="7899400"/>
            <a:ext cx="124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Chat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495648" y="7391400"/>
            <a:ext cx="6745416" cy="965200"/>
          </a:xfrm>
          <a:custGeom>
            <a:avLst/>
            <a:gdLst/>
            <a:ahLst/>
            <a:cxnLst/>
            <a:rect l="l" t="t" r="r" b="b"/>
            <a:pathLst>
              <a:path w="4914900" h="965200">
                <a:moveTo>
                  <a:pt x="101597" y="0"/>
                </a:moveTo>
                <a:lnTo>
                  <a:pt x="4813303" y="0"/>
                </a:lnTo>
                <a:cubicBezTo>
                  <a:pt x="4869413" y="0"/>
                  <a:pt x="4914900" y="45487"/>
                  <a:pt x="4914900" y="101597"/>
                </a:cubicBezTo>
                <a:lnTo>
                  <a:pt x="4914900" y="863603"/>
                </a:lnTo>
                <a:cubicBezTo>
                  <a:pt x="4914900" y="919713"/>
                  <a:pt x="4869413" y="965200"/>
                  <a:pt x="4813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3" name="Shape 71"/>
          <p:cNvSpPr/>
          <p:nvPr/>
        </p:nvSpPr>
        <p:spPr>
          <a:xfrm>
            <a:off x="1951168" y="7658786"/>
            <a:ext cx="457199" cy="4699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4" name="Text 72"/>
          <p:cNvSpPr/>
          <p:nvPr/>
        </p:nvSpPr>
        <p:spPr>
          <a:xfrm>
            <a:off x="2533134" y="7594600"/>
            <a:ext cx="263576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2533134" y="7899400"/>
            <a:ext cx="221186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Devices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549978" y="7391400"/>
            <a:ext cx="8202150" cy="965200"/>
          </a:xfrm>
          <a:custGeom>
            <a:avLst/>
            <a:gdLst/>
            <a:ahLst/>
            <a:cxnLst/>
            <a:rect l="l" t="t" r="r" b="b"/>
            <a:pathLst>
              <a:path w="4914900" h="965200">
                <a:moveTo>
                  <a:pt x="101597" y="0"/>
                </a:moveTo>
                <a:lnTo>
                  <a:pt x="4813303" y="0"/>
                </a:lnTo>
                <a:cubicBezTo>
                  <a:pt x="4869413" y="0"/>
                  <a:pt x="4914900" y="45487"/>
                  <a:pt x="4914900" y="101597"/>
                </a:cubicBezTo>
                <a:lnTo>
                  <a:pt x="4914900" y="863603"/>
                </a:lnTo>
                <a:cubicBezTo>
                  <a:pt x="4914900" y="919713"/>
                  <a:pt x="4869413" y="965200"/>
                  <a:pt x="4813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7" name="Shape 75"/>
          <p:cNvSpPr/>
          <p:nvPr/>
        </p:nvSpPr>
        <p:spPr>
          <a:xfrm>
            <a:off x="10103803" y="7658786"/>
            <a:ext cx="337656" cy="405714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8" name="Text 76"/>
          <p:cNvSpPr/>
          <p:nvPr/>
        </p:nvSpPr>
        <p:spPr>
          <a:xfrm>
            <a:off x="10587514" y="7543800"/>
            <a:ext cx="2453164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0587514" y="7899400"/>
            <a:ext cx="171981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Protocol</a:t>
            </a:r>
            <a:endParaRPr lang="en-US" sz="16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8F4DAA6-B094-D0BC-9604-B5941177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82" y="6378146"/>
            <a:ext cx="428978" cy="3048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5B26884-0E80-9989-D40D-63FD9EC9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83" y="4404906"/>
            <a:ext cx="364481" cy="36448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3F60047-5317-7B9A-5A8E-DBE50E83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932" y="3462820"/>
            <a:ext cx="357982" cy="35798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AA3740A-CFED-F833-AED7-77242E76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41" y="5375073"/>
            <a:ext cx="384049" cy="3048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39854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kern="0" spc="75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0185" y="869368"/>
            <a:ext cx="15589087" cy="571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1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Implemented Modules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366" y="1619645"/>
            <a:ext cx="1333826" cy="71455"/>
          </a:xfrm>
          <a:custGeom>
            <a:avLst/>
            <a:gdLst/>
            <a:ahLst/>
            <a:cxnLst/>
            <a:rect l="l" t="t" r="r" b="b"/>
            <a:pathLst>
              <a:path w="1333826" h="71455">
                <a:moveTo>
                  <a:pt x="0" y="0"/>
                </a:moveTo>
                <a:lnTo>
                  <a:pt x="1333826" y="0"/>
                </a:lnTo>
                <a:lnTo>
                  <a:pt x="1333826" y="71455"/>
                </a:lnTo>
                <a:lnTo>
                  <a:pt x="0" y="71455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0185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00185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62186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958687" y="2334195"/>
            <a:ext cx="178637" cy="238183"/>
          </a:xfrm>
          <a:custGeom>
            <a:avLst/>
            <a:gdLst/>
            <a:ahLst/>
            <a:cxnLst/>
            <a:rect l="l" t="t" r="r" b="b"/>
            <a:pathLst>
              <a:path w="178637" h="238183">
                <a:moveTo>
                  <a:pt x="0" y="29773"/>
                </a:moveTo>
                <a:cubicBezTo>
                  <a:pt x="0" y="13351"/>
                  <a:pt x="13351" y="0"/>
                  <a:pt x="29773" y="0"/>
                </a:cubicBezTo>
                <a:lnTo>
                  <a:pt x="99321" y="0"/>
                </a:lnTo>
                <a:cubicBezTo>
                  <a:pt x="107229" y="0"/>
                  <a:pt x="114812" y="3117"/>
                  <a:pt x="120394" y="8699"/>
                </a:cubicBezTo>
                <a:lnTo>
                  <a:pt x="169938" y="58290"/>
                </a:lnTo>
                <a:cubicBezTo>
                  <a:pt x="175521" y="63872"/>
                  <a:pt x="178637" y="71455"/>
                  <a:pt x="178637" y="79363"/>
                </a:cubicBezTo>
                <a:lnTo>
                  <a:pt x="178637" y="208410"/>
                </a:lnTo>
                <a:cubicBezTo>
                  <a:pt x="178637" y="224832"/>
                  <a:pt x="165286" y="238183"/>
                  <a:pt x="148864" y="238183"/>
                </a:cubicBezTo>
                <a:lnTo>
                  <a:pt x="29773" y="238183"/>
                </a:lnTo>
                <a:cubicBezTo>
                  <a:pt x="13351" y="238183"/>
                  <a:pt x="0" y="224832"/>
                  <a:pt x="0" y="208410"/>
                </a:cubicBezTo>
                <a:lnTo>
                  <a:pt x="0" y="29773"/>
                </a:lnTo>
                <a:close/>
                <a:moveTo>
                  <a:pt x="96762" y="27214"/>
                </a:moveTo>
                <a:lnTo>
                  <a:pt x="96762" y="70711"/>
                </a:lnTo>
                <a:cubicBezTo>
                  <a:pt x="96762" y="76898"/>
                  <a:pt x="101740" y="81875"/>
                  <a:pt x="107927" y="81875"/>
                </a:cubicBezTo>
                <a:lnTo>
                  <a:pt x="151423" y="81875"/>
                </a:lnTo>
                <a:lnTo>
                  <a:pt x="96762" y="27214"/>
                </a:lnTo>
                <a:close/>
                <a:moveTo>
                  <a:pt x="55824" y="119092"/>
                </a:moveTo>
                <a:cubicBezTo>
                  <a:pt x="49637" y="119092"/>
                  <a:pt x="44659" y="124069"/>
                  <a:pt x="44659" y="130256"/>
                </a:cubicBezTo>
                <a:cubicBezTo>
                  <a:pt x="44659" y="136444"/>
                  <a:pt x="49637" y="141421"/>
                  <a:pt x="55824" y="141421"/>
                </a:cubicBezTo>
                <a:lnTo>
                  <a:pt x="122813" y="141421"/>
                </a:lnTo>
                <a:cubicBezTo>
                  <a:pt x="129000" y="141421"/>
                  <a:pt x="133978" y="136444"/>
                  <a:pt x="133978" y="130256"/>
                </a:cubicBezTo>
                <a:cubicBezTo>
                  <a:pt x="133978" y="124069"/>
                  <a:pt x="129000" y="119092"/>
                  <a:pt x="122813" y="119092"/>
                </a:cubicBezTo>
                <a:lnTo>
                  <a:pt x="55824" y="119092"/>
                </a:lnTo>
                <a:close/>
                <a:moveTo>
                  <a:pt x="55824" y="163751"/>
                </a:moveTo>
                <a:cubicBezTo>
                  <a:pt x="49637" y="163751"/>
                  <a:pt x="44659" y="168729"/>
                  <a:pt x="44659" y="174916"/>
                </a:cubicBezTo>
                <a:cubicBezTo>
                  <a:pt x="44659" y="181103"/>
                  <a:pt x="49637" y="186081"/>
                  <a:pt x="55824" y="186081"/>
                </a:cubicBezTo>
                <a:lnTo>
                  <a:pt x="122813" y="186081"/>
                </a:lnTo>
                <a:cubicBezTo>
                  <a:pt x="129000" y="186081"/>
                  <a:pt x="133978" y="181103"/>
                  <a:pt x="133978" y="174916"/>
                </a:cubicBezTo>
                <a:cubicBezTo>
                  <a:pt x="133978" y="168729"/>
                  <a:pt x="129000" y="163751"/>
                  <a:pt x="122813" y="163751"/>
                </a:cubicBezTo>
                <a:lnTo>
                  <a:pt x="55824" y="163751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476736" y="2286558"/>
            <a:ext cx="1750646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Lost Item Posting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186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create detailed posts for lost items with descriptions, photos, and location details.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186" y="3644202"/>
            <a:ext cx="1381462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49603" y="3644202"/>
            <a:ext cx="128618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66079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5666079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5928081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6094809" y="2334195"/>
            <a:ext cx="238183" cy="238183"/>
          </a:xfrm>
          <a:custGeom>
            <a:avLst/>
            <a:gdLst/>
            <a:ahLst/>
            <a:cxnLst/>
            <a:rect l="l" t="t" r="r" b="b"/>
            <a:pathLst>
              <a:path w="238183" h="238183">
                <a:moveTo>
                  <a:pt x="193524" y="96762"/>
                </a:moveTo>
                <a:cubicBezTo>
                  <a:pt x="193524" y="118115"/>
                  <a:pt x="186592" y="137839"/>
                  <a:pt x="174916" y="153842"/>
                </a:cubicBezTo>
                <a:lnTo>
                  <a:pt x="233810" y="212783"/>
                </a:lnTo>
                <a:cubicBezTo>
                  <a:pt x="239625" y="218598"/>
                  <a:pt x="239625" y="228042"/>
                  <a:pt x="233810" y="233857"/>
                </a:cubicBezTo>
                <a:cubicBezTo>
                  <a:pt x="227995" y="239672"/>
                  <a:pt x="218552" y="239672"/>
                  <a:pt x="212737" y="233857"/>
                </a:cubicBezTo>
                <a:lnTo>
                  <a:pt x="153842" y="174916"/>
                </a:lnTo>
                <a:cubicBezTo>
                  <a:pt x="137839" y="186592"/>
                  <a:pt x="118115" y="193524"/>
                  <a:pt x="96762" y="193524"/>
                </a:cubicBezTo>
                <a:cubicBezTo>
                  <a:pt x="43310" y="193524"/>
                  <a:pt x="0" y="150214"/>
                  <a:pt x="0" y="96762"/>
                </a:cubicBezTo>
                <a:cubicBezTo>
                  <a:pt x="0" y="43310"/>
                  <a:pt x="43310" y="0"/>
                  <a:pt x="96762" y="0"/>
                </a:cubicBezTo>
                <a:cubicBezTo>
                  <a:pt x="150214" y="0"/>
                  <a:pt x="193524" y="43310"/>
                  <a:pt x="193524" y="96762"/>
                </a:cubicBezTo>
                <a:close/>
                <a:moveTo>
                  <a:pt x="96762" y="163751"/>
                </a:moveTo>
                <a:cubicBezTo>
                  <a:pt x="133734" y="163751"/>
                  <a:pt x="163751" y="133734"/>
                  <a:pt x="163751" y="96762"/>
                </a:cubicBezTo>
                <a:cubicBezTo>
                  <a:pt x="163751" y="59790"/>
                  <a:pt x="133734" y="29773"/>
                  <a:pt x="96762" y="29773"/>
                </a:cubicBezTo>
                <a:cubicBezTo>
                  <a:pt x="59790" y="29773"/>
                  <a:pt x="29773" y="59790"/>
                  <a:pt x="29773" y="96762"/>
                </a:cubicBezTo>
                <a:cubicBezTo>
                  <a:pt x="29773" y="133734"/>
                  <a:pt x="59790" y="163751"/>
                  <a:pt x="96762" y="163751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6642631" y="2286558"/>
            <a:ext cx="2143648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 Item Reporting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8081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report found items with photos and descriptions to help locate the owners.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28081" y="3644202"/>
            <a:ext cx="1476736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22531" y="3644202"/>
            <a:ext cx="1500554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31974" y="1929284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10831974" y="1929284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11093976" y="216746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11245817" y="2334195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95152" y="44659"/>
                </a:moveTo>
                <a:cubicBezTo>
                  <a:pt x="187430" y="44659"/>
                  <a:pt x="179940" y="46753"/>
                  <a:pt x="173381" y="50567"/>
                </a:cubicBezTo>
                <a:cubicBezTo>
                  <a:pt x="166030" y="43124"/>
                  <a:pt x="157471" y="36890"/>
                  <a:pt x="148027" y="32192"/>
                </a:cubicBezTo>
                <a:cubicBezTo>
                  <a:pt x="161146" y="21027"/>
                  <a:pt x="177847" y="14886"/>
                  <a:pt x="195152" y="14886"/>
                </a:cubicBezTo>
                <a:cubicBezTo>
                  <a:pt x="235345" y="14886"/>
                  <a:pt x="267956" y="47451"/>
                  <a:pt x="267956" y="87690"/>
                </a:cubicBezTo>
                <a:cubicBezTo>
                  <a:pt x="267956" y="106996"/>
                  <a:pt x="260280" y="125511"/>
                  <a:pt x="246650" y="139142"/>
                </a:cubicBezTo>
                <a:lnTo>
                  <a:pt x="213574" y="172218"/>
                </a:lnTo>
                <a:cubicBezTo>
                  <a:pt x="199944" y="185848"/>
                  <a:pt x="181429" y="193524"/>
                  <a:pt x="162123" y="193524"/>
                </a:cubicBezTo>
                <a:cubicBezTo>
                  <a:pt x="121929" y="193524"/>
                  <a:pt x="89319" y="160960"/>
                  <a:pt x="89319" y="120720"/>
                </a:cubicBezTo>
                <a:cubicBezTo>
                  <a:pt x="89319" y="120022"/>
                  <a:pt x="89319" y="119324"/>
                  <a:pt x="89365" y="118626"/>
                </a:cubicBezTo>
                <a:cubicBezTo>
                  <a:pt x="89598" y="110392"/>
                  <a:pt x="96436" y="103926"/>
                  <a:pt x="104670" y="104159"/>
                </a:cubicBezTo>
                <a:cubicBezTo>
                  <a:pt x="112904" y="104391"/>
                  <a:pt x="119371" y="111230"/>
                  <a:pt x="119138" y="119464"/>
                </a:cubicBezTo>
                <a:cubicBezTo>
                  <a:pt x="119138" y="119882"/>
                  <a:pt x="119138" y="120301"/>
                  <a:pt x="119138" y="120673"/>
                </a:cubicBezTo>
                <a:cubicBezTo>
                  <a:pt x="119138" y="144445"/>
                  <a:pt x="138397" y="163704"/>
                  <a:pt x="162169" y="163704"/>
                </a:cubicBezTo>
                <a:cubicBezTo>
                  <a:pt x="173567" y="163704"/>
                  <a:pt x="184499" y="159192"/>
                  <a:pt x="192593" y="151097"/>
                </a:cubicBezTo>
                <a:lnTo>
                  <a:pt x="225669" y="118022"/>
                </a:lnTo>
                <a:cubicBezTo>
                  <a:pt x="233717" y="109974"/>
                  <a:pt x="238276" y="98995"/>
                  <a:pt x="238276" y="87597"/>
                </a:cubicBezTo>
                <a:cubicBezTo>
                  <a:pt x="238276" y="63826"/>
                  <a:pt x="219017" y="44566"/>
                  <a:pt x="195245" y="44566"/>
                </a:cubicBezTo>
                <a:close/>
                <a:moveTo>
                  <a:pt x="128023" y="80619"/>
                </a:moveTo>
                <a:cubicBezTo>
                  <a:pt x="127140" y="80247"/>
                  <a:pt x="126256" y="79736"/>
                  <a:pt x="125465" y="79177"/>
                </a:cubicBezTo>
                <a:cubicBezTo>
                  <a:pt x="119603" y="76153"/>
                  <a:pt x="112904" y="74432"/>
                  <a:pt x="105880" y="74432"/>
                </a:cubicBezTo>
                <a:cubicBezTo>
                  <a:pt x="94482" y="74432"/>
                  <a:pt x="83550" y="78945"/>
                  <a:pt x="75456" y="87039"/>
                </a:cubicBezTo>
                <a:lnTo>
                  <a:pt x="42380" y="120115"/>
                </a:lnTo>
                <a:cubicBezTo>
                  <a:pt x="34332" y="128163"/>
                  <a:pt x="29773" y="139142"/>
                  <a:pt x="29773" y="150539"/>
                </a:cubicBezTo>
                <a:cubicBezTo>
                  <a:pt x="29773" y="174311"/>
                  <a:pt x="49032" y="193570"/>
                  <a:pt x="72804" y="193570"/>
                </a:cubicBezTo>
                <a:cubicBezTo>
                  <a:pt x="80480" y="193570"/>
                  <a:pt x="87970" y="191523"/>
                  <a:pt x="94529" y="187709"/>
                </a:cubicBezTo>
                <a:cubicBezTo>
                  <a:pt x="101879" y="195152"/>
                  <a:pt x="110439" y="201386"/>
                  <a:pt x="119929" y="206084"/>
                </a:cubicBezTo>
                <a:cubicBezTo>
                  <a:pt x="106810" y="217203"/>
                  <a:pt x="90156" y="223390"/>
                  <a:pt x="72804" y="223390"/>
                </a:cubicBezTo>
                <a:cubicBezTo>
                  <a:pt x="32611" y="223390"/>
                  <a:pt x="0" y="190826"/>
                  <a:pt x="0" y="150586"/>
                </a:cubicBezTo>
                <a:cubicBezTo>
                  <a:pt x="0" y="131280"/>
                  <a:pt x="7676" y="112765"/>
                  <a:pt x="21306" y="99134"/>
                </a:cubicBezTo>
                <a:lnTo>
                  <a:pt x="54382" y="66059"/>
                </a:lnTo>
                <a:cubicBezTo>
                  <a:pt x="68012" y="52428"/>
                  <a:pt x="86527" y="44752"/>
                  <a:pt x="105833" y="44752"/>
                </a:cubicBezTo>
                <a:cubicBezTo>
                  <a:pt x="146120" y="44752"/>
                  <a:pt x="178637" y="77596"/>
                  <a:pt x="178637" y="117742"/>
                </a:cubicBezTo>
                <a:cubicBezTo>
                  <a:pt x="178637" y="118347"/>
                  <a:pt x="178637" y="118952"/>
                  <a:pt x="178637" y="119557"/>
                </a:cubicBezTo>
                <a:cubicBezTo>
                  <a:pt x="178451" y="127791"/>
                  <a:pt x="171613" y="134257"/>
                  <a:pt x="163379" y="134071"/>
                </a:cubicBezTo>
                <a:cubicBezTo>
                  <a:pt x="155145" y="133885"/>
                  <a:pt x="148678" y="127047"/>
                  <a:pt x="148864" y="118812"/>
                </a:cubicBezTo>
                <a:cubicBezTo>
                  <a:pt x="148864" y="118440"/>
                  <a:pt x="148864" y="118115"/>
                  <a:pt x="148864" y="117742"/>
                </a:cubicBezTo>
                <a:cubicBezTo>
                  <a:pt x="148864" y="102065"/>
                  <a:pt x="140491" y="88295"/>
                  <a:pt x="128023" y="80712"/>
                </a:cubicBez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1808525" y="2286558"/>
            <a:ext cx="2238922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Item Matching System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93976" y="2882016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matching algorithm connects lost and found items based on similarities.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93976" y="3644202"/>
            <a:ext cx="1202825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309455" y="3644202"/>
            <a:ext cx="1226643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00185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500185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762186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914028" y="4811300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78637" y="66989"/>
                </a:moveTo>
                <a:cubicBezTo>
                  <a:pt x="178637" y="112207"/>
                  <a:pt x="138630" y="148864"/>
                  <a:pt x="89319" y="148864"/>
                </a:cubicBezTo>
                <a:cubicBezTo>
                  <a:pt x="76898" y="148864"/>
                  <a:pt x="65082" y="146538"/>
                  <a:pt x="54336" y="142352"/>
                </a:cubicBezTo>
                <a:lnTo>
                  <a:pt x="16375" y="162448"/>
                </a:lnTo>
                <a:cubicBezTo>
                  <a:pt x="12049" y="164728"/>
                  <a:pt x="6745" y="163937"/>
                  <a:pt x="3256" y="160495"/>
                </a:cubicBezTo>
                <a:cubicBezTo>
                  <a:pt x="-233" y="157052"/>
                  <a:pt x="-1023" y="151702"/>
                  <a:pt x="1303" y="147376"/>
                </a:cubicBezTo>
                <a:lnTo>
                  <a:pt x="17864" y="116114"/>
                </a:lnTo>
                <a:cubicBezTo>
                  <a:pt x="6652" y="102437"/>
                  <a:pt x="0" y="85411"/>
                  <a:pt x="0" y="66989"/>
                </a:cubicBezTo>
                <a:cubicBezTo>
                  <a:pt x="0" y="21771"/>
                  <a:pt x="40007" y="-14886"/>
                  <a:pt x="89319" y="-14886"/>
                </a:cubicBezTo>
                <a:cubicBezTo>
                  <a:pt x="138630" y="-14886"/>
                  <a:pt x="178637" y="21771"/>
                  <a:pt x="178637" y="66989"/>
                </a:cubicBezTo>
                <a:close/>
                <a:moveTo>
                  <a:pt x="178637" y="238183"/>
                </a:moveTo>
                <a:cubicBezTo>
                  <a:pt x="134862" y="238183"/>
                  <a:pt x="98437" y="209294"/>
                  <a:pt x="90807" y="171194"/>
                </a:cubicBezTo>
                <a:cubicBezTo>
                  <a:pt x="146632" y="170496"/>
                  <a:pt x="195152" y="130768"/>
                  <a:pt x="200502" y="76898"/>
                </a:cubicBezTo>
                <a:cubicBezTo>
                  <a:pt x="239253" y="85830"/>
                  <a:pt x="267956" y="117975"/>
                  <a:pt x="267956" y="156308"/>
                </a:cubicBezTo>
                <a:cubicBezTo>
                  <a:pt x="267956" y="174730"/>
                  <a:pt x="261304" y="191756"/>
                  <a:pt x="250092" y="205433"/>
                </a:cubicBezTo>
                <a:lnTo>
                  <a:pt x="266653" y="236695"/>
                </a:lnTo>
                <a:cubicBezTo>
                  <a:pt x="268933" y="241021"/>
                  <a:pt x="268142" y="246324"/>
                  <a:pt x="264700" y="249813"/>
                </a:cubicBezTo>
                <a:cubicBezTo>
                  <a:pt x="261257" y="253302"/>
                  <a:pt x="255907" y="254093"/>
                  <a:pt x="251581" y="251767"/>
                </a:cubicBezTo>
                <a:lnTo>
                  <a:pt x="213621" y="231670"/>
                </a:lnTo>
                <a:cubicBezTo>
                  <a:pt x="202874" y="235857"/>
                  <a:pt x="191058" y="238183"/>
                  <a:pt x="178637" y="238183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1476736" y="4763663"/>
            <a:ext cx="1512463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Chat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62186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Integrated messaging system allows direct communication between students for coordination.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2186" y="6121307"/>
            <a:ext cx="1202825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971114" y="6121307"/>
            <a:ext cx="1262371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66079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44"/>
          <p:cNvSpPr/>
          <p:nvPr/>
        </p:nvSpPr>
        <p:spPr>
          <a:xfrm>
            <a:off x="5666079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45"/>
          <p:cNvSpPr/>
          <p:nvPr/>
        </p:nvSpPr>
        <p:spPr>
          <a:xfrm>
            <a:off x="5928081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079923" y="4811300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04205" y="115370"/>
                </a:moveTo>
                <a:cubicBezTo>
                  <a:pt x="135015" y="115370"/>
                  <a:pt x="160029" y="90356"/>
                  <a:pt x="160029" y="59546"/>
                </a:cubicBezTo>
                <a:cubicBezTo>
                  <a:pt x="160029" y="28736"/>
                  <a:pt x="135015" y="3722"/>
                  <a:pt x="104205" y="3722"/>
                </a:cubicBezTo>
                <a:cubicBezTo>
                  <a:pt x="73395" y="3722"/>
                  <a:pt x="48381" y="28736"/>
                  <a:pt x="48381" y="59546"/>
                </a:cubicBezTo>
                <a:cubicBezTo>
                  <a:pt x="48381" y="90356"/>
                  <a:pt x="73395" y="115370"/>
                  <a:pt x="104205" y="115370"/>
                </a:cubicBezTo>
                <a:close/>
                <a:moveTo>
                  <a:pt x="90389" y="141421"/>
                </a:moveTo>
                <a:cubicBezTo>
                  <a:pt x="44566" y="141421"/>
                  <a:pt x="7443" y="178544"/>
                  <a:pt x="7443" y="224367"/>
                </a:cubicBezTo>
                <a:cubicBezTo>
                  <a:pt x="7443" y="231996"/>
                  <a:pt x="13630" y="238183"/>
                  <a:pt x="21260" y="238183"/>
                </a:cubicBezTo>
                <a:lnTo>
                  <a:pt x="138258" y="238183"/>
                </a:lnTo>
                <a:cubicBezTo>
                  <a:pt x="121418" y="218366"/>
                  <a:pt x="111648" y="192826"/>
                  <a:pt x="111648" y="165798"/>
                </a:cubicBezTo>
                <a:lnTo>
                  <a:pt x="111648" y="151330"/>
                </a:lnTo>
                <a:cubicBezTo>
                  <a:pt x="111648" y="147934"/>
                  <a:pt x="112114" y="144585"/>
                  <a:pt x="112997" y="141421"/>
                </a:cubicBezTo>
                <a:lnTo>
                  <a:pt x="90389" y="141421"/>
                </a:lnTo>
                <a:close/>
                <a:moveTo>
                  <a:pt x="207154" y="227251"/>
                </a:moveTo>
                <a:lnTo>
                  <a:pt x="200967" y="230182"/>
                </a:lnTo>
                <a:lnTo>
                  <a:pt x="200967" y="142677"/>
                </a:lnTo>
                <a:lnTo>
                  <a:pt x="245626" y="157564"/>
                </a:lnTo>
                <a:lnTo>
                  <a:pt x="245626" y="166682"/>
                </a:lnTo>
                <a:cubicBezTo>
                  <a:pt x="245626" y="192640"/>
                  <a:pt x="230647" y="216226"/>
                  <a:pt x="207154" y="227297"/>
                </a:cubicBezTo>
                <a:close/>
                <a:moveTo>
                  <a:pt x="196268" y="120720"/>
                </a:moveTo>
                <a:lnTo>
                  <a:pt x="144166" y="138072"/>
                </a:lnTo>
                <a:cubicBezTo>
                  <a:pt x="138072" y="140119"/>
                  <a:pt x="133978" y="145794"/>
                  <a:pt x="133978" y="152214"/>
                </a:cubicBezTo>
                <a:lnTo>
                  <a:pt x="133978" y="166682"/>
                </a:lnTo>
                <a:cubicBezTo>
                  <a:pt x="133978" y="201293"/>
                  <a:pt x="153982" y="232787"/>
                  <a:pt x="185243" y="247487"/>
                </a:cubicBezTo>
                <a:lnTo>
                  <a:pt x="193849" y="251534"/>
                </a:lnTo>
                <a:cubicBezTo>
                  <a:pt x="196082" y="252558"/>
                  <a:pt x="198501" y="253116"/>
                  <a:pt x="200921" y="253116"/>
                </a:cubicBezTo>
                <a:cubicBezTo>
                  <a:pt x="203340" y="253116"/>
                  <a:pt x="205805" y="252558"/>
                  <a:pt x="207992" y="251534"/>
                </a:cubicBezTo>
                <a:lnTo>
                  <a:pt x="216598" y="247487"/>
                </a:lnTo>
                <a:cubicBezTo>
                  <a:pt x="247952" y="232740"/>
                  <a:pt x="267956" y="201246"/>
                  <a:pt x="267956" y="166635"/>
                </a:cubicBezTo>
                <a:lnTo>
                  <a:pt x="267956" y="152167"/>
                </a:lnTo>
                <a:cubicBezTo>
                  <a:pt x="267956" y="145748"/>
                  <a:pt x="263862" y="140072"/>
                  <a:pt x="257768" y="138025"/>
                </a:cubicBezTo>
                <a:lnTo>
                  <a:pt x="205666" y="120673"/>
                </a:lnTo>
                <a:cubicBezTo>
                  <a:pt x="202595" y="119650"/>
                  <a:pt x="199292" y="119650"/>
                  <a:pt x="196268" y="120673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642631" y="4763663"/>
            <a:ext cx="202455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Management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928081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admin panel for user management, content moderation, and system monitoring.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928081" y="6121307"/>
            <a:ext cx="128618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220374" y="6121307"/>
            <a:ext cx="1512463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31974" y="4406388"/>
            <a:ext cx="4954210" cy="2286558"/>
          </a:xfrm>
          <a:custGeom>
            <a:avLst/>
            <a:gdLst/>
            <a:ahLst/>
            <a:cxnLst/>
            <a:rect l="l" t="t" r="r" b="b"/>
            <a:pathLst>
              <a:path w="4954210" h="2286558">
                <a:moveTo>
                  <a:pt x="47637" y="0"/>
                </a:moveTo>
                <a:lnTo>
                  <a:pt x="4811300" y="0"/>
                </a:lnTo>
                <a:cubicBezTo>
                  <a:pt x="4890227" y="0"/>
                  <a:pt x="4954210" y="63983"/>
                  <a:pt x="4954210" y="142910"/>
                </a:cubicBezTo>
                <a:lnTo>
                  <a:pt x="4954210" y="2143648"/>
                </a:lnTo>
                <a:cubicBezTo>
                  <a:pt x="4954210" y="2222575"/>
                  <a:pt x="4890227" y="2286558"/>
                  <a:pt x="4811300" y="2286558"/>
                </a:cubicBez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6" name="Shape 54"/>
          <p:cNvSpPr/>
          <p:nvPr/>
        </p:nvSpPr>
        <p:spPr>
          <a:xfrm>
            <a:off x="10831974" y="4406388"/>
            <a:ext cx="47637" cy="2286558"/>
          </a:xfrm>
          <a:custGeom>
            <a:avLst/>
            <a:gdLst/>
            <a:ahLst/>
            <a:cxnLst/>
            <a:rect l="l" t="t" r="r" b="b"/>
            <a:pathLst>
              <a:path w="47637" h="2286558">
                <a:moveTo>
                  <a:pt x="47637" y="0"/>
                </a:moveTo>
                <a:lnTo>
                  <a:pt x="47637" y="0"/>
                </a:lnTo>
                <a:lnTo>
                  <a:pt x="47637" y="2286558"/>
                </a:lnTo>
                <a:lnTo>
                  <a:pt x="47637" y="2286558"/>
                </a:lnTo>
                <a:cubicBezTo>
                  <a:pt x="21328" y="2286558"/>
                  <a:pt x="0" y="2265231"/>
                  <a:pt x="0" y="2238922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55"/>
          <p:cNvSpPr/>
          <p:nvPr/>
        </p:nvSpPr>
        <p:spPr>
          <a:xfrm>
            <a:off x="11093976" y="464457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11275590" y="4811300"/>
            <a:ext cx="208410" cy="238183"/>
          </a:xfrm>
          <a:custGeom>
            <a:avLst/>
            <a:gdLst/>
            <a:ahLst/>
            <a:cxnLst/>
            <a:rect l="l" t="t" r="r" b="b"/>
            <a:pathLst>
              <a:path w="208410" h="238183">
                <a:moveTo>
                  <a:pt x="104205" y="0"/>
                </a:moveTo>
                <a:cubicBezTo>
                  <a:pt x="95971" y="0"/>
                  <a:pt x="89319" y="6652"/>
                  <a:pt x="89319" y="14886"/>
                </a:cubicBezTo>
                <a:lnTo>
                  <a:pt x="89319" y="16375"/>
                </a:lnTo>
                <a:cubicBezTo>
                  <a:pt x="55359" y="23260"/>
                  <a:pt x="29773" y="53312"/>
                  <a:pt x="29773" y="89319"/>
                </a:cubicBezTo>
                <a:lnTo>
                  <a:pt x="29773" y="99414"/>
                </a:lnTo>
                <a:cubicBezTo>
                  <a:pt x="29773" y="121790"/>
                  <a:pt x="22144" y="143515"/>
                  <a:pt x="8188" y="161006"/>
                </a:cubicBezTo>
                <a:lnTo>
                  <a:pt x="3629" y="166682"/>
                </a:lnTo>
                <a:cubicBezTo>
                  <a:pt x="1256" y="169612"/>
                  <a:pt x="0" y="173241"/>
                  <a:pt x="0" y="177009"/>
                </a:cubicBezTo>
                <a:cubicBezTo>
                  <a:pt x="0" y="186127"/>
                  <a:pt x="7397" y="193524"/>
                  <a:pt x="16515" y="193524"/>
                </a:cubicBezTo>
                <a:lnTo>
                  <a:pt x="191849" y="193524"/>
                </a:lnTo>
                <a:cubicBezTo>
                  <a:pt x="200967" y="193524"/>
                  <a:pt x="208364" y="186127"/>
                  <a:pt x="208364" y="177009"/>
                </a:cubicBezTo>
                <a:cubicBezTo>
                  <a:pt x="208364" y="173241"/>
                  <a:pt x="207108" y="169612"/>
                  <a:pt x="204735" y="166682"/>
                </a:cubicBezTo>
                <a:lnTo>
                  <a:pt x="200176" y="161006"/>
                </a:lnTo>
                <a:cubicBezTo>
                  <a:pt x="186267" y="143515"/>
                  <a:pt x="178637" y="121790"/>
                  <a:pt x="178637" y="99414"/>
                </a:cubicBezTo>
                <a:lnTo>
                  <a:pt x="178637" y="89319"/>
                </a:lnTo>
                <a:cubicBezTo>
                  <a:pt x="178637" y="53312"/>
                  <a:pt x="153051" y="23260"/>
                  <a:pt x="119092" y="16375"/>
                </a:cubicBezTo>
                <a:lnTo>
                  <a:pt x="119092" y="14886"/>
                </a:lnTo>
                <a:cubicBezTo>
                  <a:pt x="119092" y="6652"/>
                  <a:pt x="112439" y="0"/>
                  <a:pt x="104205" y="0"/>
                </a:cubicBezTo>
                <a:close/>
                <a:moveTo>
                  <a:pt x="75363" y="215853"/>
                </a:moveTo>
                <a:cubicBezTo>
                  <a:pt x="78666" y="228693"/>
                  <a:pt x="90342" y="238183"/>
                  <a:pt x="104205" y="238183"/>
                </a:cubicBezTo>
                <a:cubicBezTo>
                  <a:pt x="118068" y="238183"/>
                  <a:pt x="129745" y="228693"/>
                  <a:pt x="133048" y="215853"/>
                </a:cubicBezTo>
                <a:lnTo>
                  <a:pt x="75363" y="215853"/>
                </a:lnTo>
                <a:close/>
              </a:path>
            </a:pathLst>
          </a:custGeom>
          <a:solidFill>
            <a:srgbClr val="2E33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11808525" y="4763663"/>
            <a:ext cx="1976920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8" b="1" dirty="0">
                <a:solidFill>
                  <a:srgbClr val="2E3331"/>
                </a:solidFill>
                <a:latin typeface="Liter" pitchFamily="34" charset="0"/>
              </a:rPr>
              <a:t>Found Item Posting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093976" y="5359121"/>
            <a:ext cx="4549298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33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Students can create detailed posts for Found items with location,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93976" y="6121307"/>
            <a:ext cx="1143279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251248" y="6121307"/>
            <a:ext cx="1274280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76366" y="6883493"/>
            <a:ext cx="7562315" cy="1190916"/>
          </a:xfrm>
          <a:custGeom>
            <a:avLst/>
            <a:gdLst/>
            <a:ahLst/>
            <a:cxnLst/>
            <a:rect l="l" t="t" r="r" b="b"/>
            <a:pathLst>
              <a:path w="7562315" h="1190916">
                <a:moveTo>
                  <a:pt x="142910" y="0"/>
                </a:moveTo>
                <a:lnTo>
                  <a:pt x="7419405" y="0"/>
                </a:lnTo>
                <a:cubicBezTo>
                  <a:pt x="7498332" y="0"/>
                  <a:pt x="7562315" y="63983"/>
                  <a:pt x="7562315" y="142910"/>
                </a:cubicBezTo>
                <a:lnTo>
                  <a:pt x="7562315" y="1048006"/>
                </a:lnTo>
                <a:cubicBezTo>
                  <a:pt x="7562315" y="1126933"/>
                  <a:pt x="7498332" y="1190916"/>
                  <a:pt x="7419405" y="1190916"/>
                </a:cubicBezTo>
                <a:lnTo>
                  <a:pt x="142910" y="1190916"/>
                </a:lnTo>
                <a:cubicBezTo>
                  <a:pt x="63983" y="1190916"/>
                  <a:pt x="0" y="1126933"/>
                  <a:pt x="0" y="1048006"/>
                </a:cubicBezTo>
                <a:lnTo>
                  <a:pt x="0" y="142910"/>
                </a:lnTo>
                <a:cubicBezTo>
                  <a:pt x="0" y="64036"/>
                  <a:pt x="64036" y="0"/>
                  <a:pt x="142910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Shape 64"/>
          <p:cNvSpPr/>
          <p:nvPr/>
        </p:nvSpPr>
        <p:spPr>
          <a:xfrm>
            <a:off x="768141" y="7264586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53591" y="53591"/>
                </a:moveTo>
                <a:cubicBezTo>
                  <a:pt x="53591" y="38770"/>
                  <a:pt x="41617" y="26796"/>
                  <a:pt x="26796" y="26796"/>
                </a:cubicBezTo>
                <a:cubicBezTo>
                  <a:pt x="11974" y="26796"/>
                  <a:pt x="0" y="38770"/>
                  <a:pt x="0" y="53591"/>
                </a:cubicBezTo>
                <a:lnTo>
                  <a:pt x="0" y="334945"/>
                </a:lnTo>
                <a:cubicBezTo>
                  <a:pt x="0" y="371956"/>
                  <a:pt x="29978" y="401934"/>
                  <a:pt x="66989" y="401934"/>
                </a:cubicBezTo>
                <a:lnTo>
                  <a:pt x="401934" y="401934"/>
                </a:lnTo>
                <a:cubicBezTo>
                  <a:pt x="416755" y="401934"/>
                  <a:pt x="428730" y="389960"/>
                  <a:pt x="428730" y="375138"/>
                </a:cubicBezTo>
                <a:cubicBezTo>
                  <a:pt x="428730" y="360317"/>
                  <a:pt x="416755" y="348343"/>
                  <a:pt x="401934" y="348343"/>
                </a:cubicBezTo>
                <a:lnTo>
                  <a:pt x="66989" y="348343"/>
                </a:lnTo>
                <a:cubicBezTo>
                  <a:pt x="59620" y="348343"/>
                  <a:pt x="53591" y="342314"/>
                  <a:pt x="53591" y="334945"/>
                </a:cubicBezTo>
                <a:lnTo>
                  <a:pt x="53591" y="53591"/>
                </a:lnTo>
                <a:close/>
                <a:moveTo>
                  <a:pt x="394063" y="126107"/>
                </a:moveTo>
                <a:cubicBezTo>
                  <a:pt x="404530" y="115640"/>
                  <a:pt x="404530" y="98641"/>
                  <a:pt x="394063" y="88174"/>
                </a:cubicBezTo>
                <a:cubicBezTo>
                  <a:pt x="383596" y="77707"/>
                  <a:pt x="366597" y="77707"/>
                  <a:pt x="356130" y="88174"/>
                </a:cubicBezTo>
                <a:lnTo>
                  <a:pt x="267956" y="176432"/>
                </a:lnTo>
                <a:lnTo>
                  <a:pt x="219891" y="128451"/>
                </a:lnTo>
                <a:cubicBezTo>
                  <a:pt x="209424" y="117984"/>
                  <a:pt x="192426" y="117984"/>
                  <a:pt x="181959" y="128451"/>
                </a:cubicBezTo>
                <a:lnTo>
                  <a:pt x="101572" y="208838"/>
                </a:lnTo>
                <a:cubicBezTo>
                  <a:pt x="91105" y="219305"/>
                  <a:pt x="91105" y="236304"/>
                  <a:pt x="101572" y="246771"/>
                </a:cubicBezTo>
                <a:cubicBezTo>
                  <a:pt x="112039" y="257238"/>
                  <a:pt x="129038" y="257238"/>
                  <a:pt x="139505" y="246771"/>
                </a:cubicBezTo>
                <a:lnTo>
                  <a:pt x="200967" y="185308"/>
                </a:lnTo>
                <a:lnTo>
                  <a:pt x="249032" y="233373"/>
                </a:lnTo>
                <a:cubicBezTo>
                  <a:pt x="259499" y="243840"/>
                  <a:pt x="276497" y="243840"/>
                  <a:pt x="286964" y="233373"/>
                </a:cubicBezTo>
                <a:lnTo>
                  <a:pt x="394147" y="12619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1441008" y="7121676"/>
            <a:ext cx="6049852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441008" y="7550406"/>
            <a:ext cx="602603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system performance and user engagement with detailed reporting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25209" y="6883493"/>
            <a:ext cx="7562315" cy="1190916"/>
          </a:xfrm>
          <a:custGeom>
            <a:avLst/>
            <a:gdLst/>
            <a:ahLst/>
            <a:cxnLst/>
            <a:rect l="l" t="t" r="r" b="b"/>
            <a:pathLst>
              <a:path w="7562315" h="1190916">
                <a:moveTo>
                  <a:pt x="142910" y="0"/>
                </a:moveTo>
                <a:lnTo>
                  <a:pt x="7419405" y="0"/>
                </a:lnTo>
                <a:cubicBezTo>
                  <a:pt x="7498332" y="0"/>
                  <a:pt x="7562315" y="63983"/>
                  <a:pt x="7562315" y="142910"/>
                </a:cubicBezTo>
                <a:lnTo>
                  <a:pt x="7562315" y="1048006"/>
                </a:lnTo>
                <a:cubicBezTo>
                  <a:pt x="7562315" y="1126933"/>
                  <a:pt x="7498332" y="1190916"/>
                  <a:pt x="7419405" y="1190916"/>
                </a:cubicBezTo>
                <a:lnTo>
                  <a:pt x="142910" y="1190916"/>
                </a:lnTo>
                <a:cubicBezTo>
                  <a:pt x="63983" y="1190916"/>
                  <a:pt x="0" y="1126933"/>
                  <a:pt x="0" y="1048006"/>
                </a:cubicBezTo>
                <a:lnTo>
                  <a:pt x="0" y="142910"/>
                </a:lnTo>
                <a:cubicBezTo>
                  <a:pt x="0" y="64036"/>
                  <a:pt x="64036" y="0"/>
                  <a:pt x="142910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Shape 68"/>
          <p:cNvSpPr/>
          <p:nvPr/>
        </p:nvSpPr>
        <p:spPr>
          <a:xfrm>
            <a:off x="8516983" y="7264586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348343" y="174171"/>
                </a:moveTo>
                <a:cubicBezTo>
                  <a:pt x="348343" y="212606"/>
                  <a:pt x="335866" y="248111"/>
                  <a:pt x="314848" y="276916"/>
                </a:cubicBezTo>
                <a:lnTo>
                  <a:pt x="420858" y="383010"/>
                </a:lnTo>
                <a:cubicBezTo>
                  <a:pt x="431325" y="393477"/>
                  <a:pt x="431325" y="410475"/>
                  <a:pt x="420858" y="420942"/>
                </a:cubicBezTo>
                <a:cubicBezTo>
                  <a:pt x="410391" y="431409"/>
                  <a:pt x="393393" y="431409"/>
                  <a:pt x="382926" y="420942"/>
                </a:cubicBezTo>
                <a:lnTo>
                  <a:pt x="276916" y="314848"/>
                </a:lnTo>
                <a:cubicBezTo>
                  <a:pt x="248111" y="335866"/>
                  <a:pt x="212606" y="348343"/>
                  <a:pt x="174171" y="348343"/>
                </a:cubicBezTo>
                <a:cubicBezTo>
                  <a:pt x="77958" y="348343"/>
                  <a:pt x="0" y="270384"/>
                  <a:pt x="0" y="174171"/>
                </a:cubicBezTo>
                <a:cubicBezTo>
                  <a:pt x="0" y="77958"/>
                  <a:pt x="77958" y="0"/>
                  <a:pt x="174171" y="0"/>
                </a:cubicBezTo>
                <a:cubicBezTo>
                  <a:pt x="270384" y="0"/>
                  <a:pt x="348343" y="77958"/>
                  <a:pt x="348343" y="174171"/>
                </a:cubicBezTo>
                <a:close/>
                <a:moveTo>
                  <a:pt x="174171" y="294752"/>
                </a:moveTo>
                <a:cubicBezTo>
                  <a:pt x="240721" y="294752"/>
                  <a:pt x="294752" y="240721"/>
                  <a:pt x="294752" y="174171"/>
                </a:cubicBezTo>
                <a:cubicBezTo>
                  <a:pt x="294752" y="107621"/>
                  <a:pt x="240721" y="53591"/>
                  <a:pt x="174171" y="53591"/>
                </a:cubicBezTo>
                <a:cubicBezTo>
                  <a:pt x="107621" y="53591"/>
                  <a:pt x="53591" y="107621"/>
                  <a:pt x="53591" y="174171"/>
                </a:cubicBezTo>
                <a:cubicBezTo>
                  <a:pt x="53591" y="240721"/>
                  <a:pt x="107621" y="294752"/>
                  <a:pt x="174171" y="294752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Text 69"/>
          <p:cNvSpPr/>
          <p:nvPr/>
        </p:nvSpPr>
        <p:spPr>
          <a:xfrm>
            <a:off x="9189851" y="7121676"/>
            <a:ext cx="6073670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F9F8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Search 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189851" y="7550406"/>
            <a:ext cx="604985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Powerful search capabilities for quick item discovery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11F87-655D-CA01-A6AD-6676F343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D32AE9D-06F7-F54F-5FA7-1B9F363FB917}"/>
              </a:ext>
            </a:extLst>
          </p:cNvPr>
          <p:cNvSpPr/>
          <p:nvPr/>
        </p:nvSpPr>
        <p:spPr>
          <a:xfrm>
            <a:off x="457271" y="457271"/>
            <a:ext cx="15432911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kern="0" spc="72" dirty="0">
                <a:solidFill>
                  <a:srgbClr val="0D73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CDCF67B-62B7-353E-4CAF-1E21EA9C2F28}"/>
              </a:ext>
            </a:extLst>
          </p:cNvPr>
          <p:cNvSpPr/>
          <p:nvPr/>
        </p:nvSpPr>
        <p:spPr>
          <a:xfrm>
            <a:off x="457271" y="823089"/>
            <a:ext cx="15615820" cy="548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21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Dashboard 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336316A-9BCC-6C37-68F7-5461BFF12C6A}"/>
              </a:ext>
            </a:extLst>
          </p:cNvPr>
          <p:cNvSpPr/>
          <p:nvPr/>
        </p:nvSpPr>
        <p:spPr>
          <a:xfrm>
            <a:off x="457271" y="1356096"/>
            <a:ext cx="1280360" cy="68591"/>
          </a:xfrm>
          <a:custGeom>
            <a:avLst/>
            <a:gdLst/>
            <a:ahLst/>
            <a:cxnLst/>
            <a:rect l="l" t="t" r="r" b="b"/>
            <a:pathLst>
              <a:path w="1280360" h="68591">
                <a:moveTo>
                  <a:pt x="0" y="0"/>
                </a:moveTo>
                <a:lnTo>
                  <a:pt x="1280360" y="0"/>
                </a:lnTo>
                <a:lnTo>
                  <a:pt x="1280360" y="68591"/>
                </a:lnTo>
                <a:lnTo>
                  <a:pt x="0" y="68591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6961107-513D-72E9-BFD6-D8B0C509A2F6}"/>
              </a:ext>
            </a:extLst>
          </p:cNvPr>
          <p:cNvSpPr/>
          <p:nvPr/>
        </p:nvSpPr>
        <p:spPr>
          <a:xfrm>
            <a:off x="1600450" y="2172039"/>
            <a:ext cx="1943404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Welcome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34AB4AE-F4C7-C3DF-139A-25C69FEB55C9}"/>
              </a:ext>
            </a:extLst>
          </p:cNvPr>
          <p:cNvSpPr/>
          <p:nvPr/>
        </p:nvSpPr>
        <p:spPr>
          <a:xfrm>
            <a:off x="1600450" y="2492129"/>
            <a:ext cx="1989131" cy="365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[Student Name]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A72214D-C5F2-3D22-5551-E9F4271D59D0}"/>
              </a:ext>
            </a:extLst>
          </p:cNvPr>
          <p:cNvSpPr/>
          <p:nvPr/>
        </p:nvSpPr>
        <p:spPr>
          <a:xfrm>
            <a:off x="5922380" y="2126312"/>
            <a:ext cx="823089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My Items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C9AB497-46F5-206B-96A4-3772EF83B5EF}"/>
              </a:ext>
            </a:extLst>
          </p:cNvPr>
          <p:cNvSpPr/>
          <p:nvPr/>
        </p:nvSpPr>
        <p:spPr>
          <a:xfrm>
            <a:off x="5922380" y="2446402"/>
            <a:ext cx="937406" cy="457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41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C1A21D6-1E4C-5AAB-71F9-413EED4BDDA5}"/>
              </a:ext>
            </a:extLst>
          </p:cNvPr>
          <p:cNvSpPr/>
          <p:nvPr/>
        </p:nvSpPr>
        <p:spPr>
          <a:xfrm>
            <a:off x="11113268" y="2126312"/>
            <a:ext cx="857384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8DED5A4-3062-F09C-451E-0B8ACC6A5BF4}"/>
              </a:ext>
            </a:extLst>
          </p:cNvPr>
          <p:cNvSpPr/>
          <p:nvPr/>
        </p:nvSpPr>
        <p:spPr>
          <a:xfrm>
            <a:off x="11113268" y="2446402"/>
            <a:ext cx="971702" cy="457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A0EE25D8-CAA5-54E5-6D6B-E74AA0A61A35}"/>
              </a:ext>
            </a:extLst>
          </p:cNvPr>
          <p:cNvSpPr/>
          <p:nvPr/>
        </p:nvSpPr>
        <p:spPr>
          <a:xfrm>
            <a:off x="192778" y="1481988"/>
            <a:ext cx="7352199" cy="3978262"/>
          </a:xfrm>
          <a:custGeom>
            <a:avLst/>
            <a:gdLst/>
            <a:ahLst/>
            <a:cxnLst/>
            <a:rect l="l" t="t" r="r" b="b"/>
            <a:pathLst>
              <a:path w="7533547" h="3978262">
                <a:moveTo>
                  <a:pt x="137170" y="0"/>
                </a:moveTo>
                <a:lnTo>
                  <a:pt x="7396377" y="0"/>
                </a:lnTo>
                <a:cubicBezTo>
                  <a:pt x="7472134" y="0"/>
                  <a:pt x="7533547" y="61413"/>
                  <a:pt x="7533547" y="137170"/>
                </a:cubicBezTo>
                <a:lnTo>
                  <a:pt x="7533547" y="3841091"/>
                </a:lnTo>
                <a:cubicBezTo>
                  <a:pt x="7533547" y="3916848"/>
                  <a:pt x="7472134" y="3978262"/>
                  <a:pt x="7396377" y="3978262"/>
                </a:cubicBezTo>
                <a:lnTo>
                  <a:pt x="137170" y="3978262"/>
                </a:lnTo>
                <a:cubicBezTo>
                  <a:pt x="61413" y="3978262"/>
                  <a:pt x="0" y="3916848"/>
                  <a:pt x="0" y="3841091"/>
                </a:cubicBezTo>
                <a:lnTo>
                  <a:pt x="0" y="137170"/>
                </a:lnTo>
                <a:cubicBezTo>
                  <a:pt x="0" y="61464"/>
                  <a:pt x="61464" y="0"/>
                  <a:pt x="1371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1477" dist="11431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E76F780-761E-541A-63D4-153592EBA739}"/>
              </a:ext>
            </a:extLst>
          </p:cNvPr>
          <p:cNvSpPr/>
          <p:nvPr/>
        </p:nvSpPr>
        <p:spPr>
          <a:xfrm>
            <a:off x="635654" y="1666104"/>
            <a:ext cx="240068" cy="274363"/>
          </a:xfrm>
          <a:custGeom>
            <a:avLst/>
            <a:gdLst/>
            <a:ahLst/>
            <a:cxnLst/>
            <a:rect l="l" t="t" r="r" b="b"/>
            <a:pathLst>
              <a:path w="240068" h="274363">
                <a:moveTo>
                  <a:pt x="120034" y="132895"/>
                </a:moveTo>
                <a:cubicBezTo>
                  <a:pt x="155524" y="132895"/>
                  <a:pt x="184338" y="104081"/>
                  <a:pt x="184338" y="68591"/>
                </a:cubicBezTo>
                <a:cubicBezTo>
                  <a:pt x="184338" y="33100"/>
                  <a:pt x="155524" y="4287"/>
                  <a:pt x="120034" y="4287"/>
                </a:cubicBezTo>
                <a:cubicBezTo>
                  <a:pt x="84544" y="4287"/>
                  <a:pt x="55730" y="33100"/>
                  <a:pt x="55730" y="68591"/>
                </a:cubicBezTo>
                <a:cubicBezTo>
                  <a:pt x="55730" y="104081"/>
                  <a:pt x="84544" y="132895"/>
                  <a:pt x="120034" y="132895"/>
                </a:cubicBezTo>
                <a:close/>
                <a:moveTo>
                  <a:pt x="104119" y="162903"/>
                </a:moveTo>
                <a:cubicBezTo>
                  <a:pt x="51336" y="162903"/>
                  <a:pt x="8574" y="205665"/>
                  <a:pt x="8574" y="258448"/>
                </a:cubicBezTo>
                <a:cubicBezTo>
                  <a:pt x="8574" y="267236"/>
                  <a:pt x="15701" y="274363"/>
                  <a:pt x="24489" y="274363"/>
                </a:cubicBezTo>
                <a:lnTo>
                  <a:pt x="215578" y="274363"/>
                </a:lnTo>
                <a:cubicBezTo>
                  <a:pt x="224367" y="274363"/>
                  <a:pt x="231494" y="267236"/>
                  <a:pt x="231494" y="258448"/>
                </a:cubicBezTo>
                <a:cubicBezTo>
                  <a:pt x="231494" y="205665"/>
                  <a:pt x="188732" y="162903"/>
                  <a:pt x="135949" y="162903"/>
                </a:cubicBezTo>
                <a:lnTo>
                  <a:pt x="104119" y="162903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BE92740-1AAD-D628-A686-D8A08692EC2B}"/>
              </a:ext>
            </a:extLst>
          </p:cNvPr>
          <p:cNvSpPr/>
          <p:nvPr/>
        </p:nvSpPr>
        <p:spPr>
          <a:xfrm>
            <a:off x="1211769" y="1666105"/>
            <a:ext cx="2583584" cy="3752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Profile Management</a:t>
            </a:r>
            <a:endParaRPr lang="en-US" sz="16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D160829-4BF3-7EAC-264B-55735EF0BFB2}"/>
              </a:ext>
            </a:extLst>
          </p:cNvPr>
          <p:cNvSpPr/>
          <p:nvPr/>
        </p:nvSpPr>
        <p:spPr>
          <a:xfrm>
            <a:off x="484986" y="2167989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EAE259D-C4B4-77AB-903C-2D7163F7BE71}"/>
              </a:ext>
            </a:extLst>
          </p:cNvPr>
          <p:cNvSpPr/>
          <p:nvPr/>
        </p:nvSpPr>
        <p:spPr>
          <a:xfrm>
            <a:off x="635654" y="2362091"/>
            <a:ext cx="308658" cy="274363"/>
          </a:xfrm>
          <a:custGeom>
            <a:avLst/>
            <a:gdLst/>
            <a:ahLst/>
            <a:cxnLst/>
            <a:rect l="l" t="t" r="r" b="b"/>
            <a:pathLst>
              <a:path w="308658" h="274363">
                <a:moveTo>
                  <a:pt x="0" y="51443"/>
                </a:moveTo>
                <a:cubicBezTo>
                  <a:pt x="0" y="32527"/>
                  <a:pt x="15379" y="17148"/>
                  <a:pt x="34295" y="17148"/>
                </a:cubicBezTo>
                <a:lnTo>
                  <a:pt x="274363" y="17148"/>
                </a:lnTo>
                <a:cubicBezTo>
                  <a:pt x="293279" y="17148"/>
                  <a:pt x="308658" y="32527"/>
                  <a:pt x="308658" y="51443"/>
                </a:cubicBezTo>
                <a:lnTo>
                  <a:pt x="0" y="51443"/>
                </a:lnTo>
                <a:close/>
                <a:moveTo>
                  <a:pt x="0" y="77165"/>
                </a:moveTo>
                <a:lnTo>
                  <a:pt x="308658" y="77165"/>
                </a:lnTo>
                <a:lnTo>
                  <a:pt x="308658" y="222920"/>
                </a:lnTo>
                <a:cubicBezTo>
                  <a:pt x="308658" y="241836"/>
                  <a:pt x="293279" y="257215"/>
                  <a:pt x="274363" y="257215"/>
                </a:cubicBezTo>
                <a:lnTo>
                  <a:pt x="34295" y="257215"/>
                </a:lnTo>
                <a:cubicBezTo>
                  <a:pt x="15379" y="257215"/>
                  <a:pt x="0" y="241836"/>
                  <a:pt x="0" y="222920"/>
                </a:cubicBezTo>
                <a:lnTo>
                  <a:pt x="0" y="77165"/>
                </a:lnTo>
                <a:close/>
                <a:moveTo>
                  <a:pt x="132519" y="222920"/>
                </a:moveTo>
                <a:cubicBezTo>
                  <a:pt x="143344" y="222920"/>
                  <a:pt x="151435" y="212524"/>
                  <a:pt x="144523" y="204165"/>
                </a:cubicBezTo>
                <a:cubicBezTo>
                  <a:pt x="136646" y="194680"/>
                  <a:pt x="124749" y="188624"/>
                  <a:pt x="111460" y="188624"/>
                </a:cubicBezTo>
                <a:lnTo>
                  <a:pt x="77165" y="188624"/>
                </a:lnTo>
                <a:cubicBezTo>
                  <a:pt x="63875" y="188624"/>
                  <a:pt x="51979" y="194680"/>
                  <a:pt x="44102" y="204165"/>
                </a:cubicBezTo>
                <a:cubicBezTo>
                  <a:pt x="37189" y="212524"/>
                  <a:pt x="45281" y="222920"/>
                  <a:pt x="56105" y="222920"/>
                </a:cubicBezTo>
                <a:lnTo>
                  <a:pt x="132466" y="222920"/>
                </a:lnTo>
                <a:close/>
                <a:moveTo>
                  <a:pt x="94312" y="167190"/>
                </a:moveTo>
                <a:cubicBezTo>
                  <a:pt x="110874" y="167190"/>
                  <a:pt x="124321" y="153744"/>
                  <a:pt x="124321" y="137181"/>
                </a:cubicBezTo>
                <a:cubicBezTo>
                  <a:pt x="124321" y="120619"/>
                  <a:pt x="110874" y="107173"/>
                  <a:pt x="94312" y="107173"/>
                </a:cubicBezTo>
                <a:cubicBezTo>
                  <a:pt x="77750" y="107173"/>
                  <a:pt x="64304" y="120619"/>
                  <a:pt x="64304" y="137181"/>
                </a:cubicBezTo>
                <a:cubicBezTo>
                  <a:pt x="64304" y="153744"/>
                  <a:pt x="77750" y="167190"/>
                  <a:pt x="94312" y="167190"/>
                </a:cubicBezTo>
                <a:close/>
                <a:moveTo>
                  <a:pt x="192911" y="111460"/>
                </a:moveTo>
                <a:cubicBezTo>
                  <a:pt x="185784" y="111460"/>
                  <a:pt x="180051" y="117194"/>
                  <a:pt x="180051" y="124321"/>
                </a:cubicBezTo>
                <a:cubicBezTo>
                  <a:pt x="180051" y="131448"/>
                  <a:pt x="185784" y="137181"/>
                  <a:pt x="192911" y="137181"/>
                </a:cubicBezTo>
                <a:lnTo>
                  <a:pt x="252928" y="137181"/>
                </a:lnTo>
                <a:cubicBezTo>
                  <a:pt x="260055" y="137181"/>
                  <a:pt x="265789" y="131448"/>
                  <a:pt x="265789" y="124321"/>
                </a:cubicBezTo>
                <a:cubicBezTo>
                  <a:pt x="265789" y="117194"/>
                  <a:pt x="260055" y="111460"/>
                  <a:pt x="252928" y="111460"/>
                </a:cubicBezTo>
                <a:lnTo>
                  <a:pt x="192911" y="111460"/>
                </a:lnTo>
                <a:close/>
                <a:moveTo>
                  <a:pt x="192911" y="162903"/>
                </a:moveTo>
                <a:cubicBezTo>
                  <a:pt x="185784" y="162903"/>
                  <a:pt x="180051" y="168637"/>
                  <a:pt x="180051" y="175764"/>
                </a:cubicBezTo>
                <a:cubicBezTo>
                  <a:pt x="180051" y="182891"/>
                  <a:pt x="185784" y="188624"/>
                  <a:pt x="192911" y="188624"/>
                </a:cubicBezTo>
                <a:lnTo>
                  <a:pt x="252928" y="188624"/>
                </a:lnTo>
                <a:cubicBezTo>
                  <a:pt x="260055" y="188624"/>
                  <a:pt x="265789" y="182891"/>
                  <a:pt x="265789" y="175764"/>
                </a:cubicBezTo>
                <a:cubicBezTo>
                  <a:pt x="265789" y="168637"/>
                  <a:pt x="260055" y="162903"/>
                  <a:pt x="252928" y="162903"/>
                </a:cubicBezTo>
                <a:lnTo>
                  <a:pt x="192911" y="162903"/>
                </a:ln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C6FD397-71EC-D3B6-F08E-19CDA58C8793}"/>
              </a:ext>
            </a:extLst>
          </p:cNvPr>
          <p:cNvSpPr/>
          <p:nvPr/>
        </p:nvSpPr>
        <p:spPr>
          <a:xfrm>
            <a:off x="1440405" y="2262561"/>
            <a:ext cx="2640743" cy="298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Information</a:t>
            </a: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3B474D35-D162-4D4B-EDC6-CD31FD6886C7}"/>
              </a:ext>
            </a:extLst>
          </p:cNvPr>
          <p:cNvSpPr/>
          <p:nvPr/>
        </p:nvSpPr>
        <p:spPr>
          <a:xfrm>
            <a:off x="1440405" y="2606572"/>
            <a:ext cx="2629311" cy="286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Name, email, student ID, department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43528AD5-E62E-EA55-9D4D-F0495C1229AB}"/>
              </a:ext>
            </a:extLst>
          </p:cNvPr>
          <p:cNvSpPr/>
          <p:nvPr/>
        </p:nvSpPr>
        <p:spPr>
          <a:xfrm>
            <a:off x="457271" y="3109068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3E1BE926-6768-4912-772E-4E23842D85DF}"/>
              </a:ext>
            </a:extLst>
          </p:cNvPr>
          <p:cNvSpPr/>
          <p:nvPr/>
        </p:nvSpPr>
        <p:spPr>
          <a:xfrm>
            <a:off x="612075" y="3328896"/>
            <a:ext cx="205772" cy="274363"/>
          </a:xfrm>
          <a:custGeom>
            <a:avLst/>
            <a:gdLst/>
            <a:ahLst/>
            <a:cxnLst/>
            <a:rect l="l" t="t" r="r" b="b"/>
            <a:pathLst>
              <a:path w="205772" h="274363">
                <a:moveTo>
                  <a:pt x="68591" y="51443"/>
                </a:moveTo>
                <a:lnTo>
                  <a:pt x="68591" y="85738"/>
                </a:lnTo>
                <a:lnTo>
                  <a:pt x="137181" y="85738"/>
                </a:lnTo>
                <a:lnTo>
                  <a:pt x="137181" y="51443"/>
                </a:lnTo>
                <a:cubicBezTo>
                  <a:pt x="137181" y="32527"/>
                  <a:pt x="121802" y="17148"/>
                  <a:pt x="102886" y="17148"/>
                </a:cubicBezTo>
                <a:cubicBezTo>
                  <a:pt x="83970" y="17148"/>
                  <a:pt x="68591" y="32527"/>
                  <a:pt x="68591" y="51443"/>
                </a:cubicBezTo>
                <a:close/>
                <a:moveTo>
                  <a:pt x="34295" y="85738"/>
                </a:moveTo>
                <a:lnTo>
                  <a:pt x="34295" y="51443"/>
                </a:lnTo>
                <a:cubicBezTo>
                  <a:pt x="34295" y="13557"/>
                  <a:pt x="65000" y="-17148"/>
                  <a:pt x="102886" y="-17148"/>
                </a:cubicBezTo>
                <a:cubicBezTo>
                  <a:pt x="140772" y="-17148"/>
                  <a:pt x="171477" y="13557"/>
                  <a:pt x="171477" y="51443"/>
                </a:cubicBezTo>
                <a:lnTo>
                  <a:pt x="171477" y="85738"/>
                </a:lnTo>
                <a:cubicBezTo>
                  <a:pt x="190393" y="85738"/>
                  <a:pt x="205772" y="101118"/>
                  <a:pt x="205772" y="120034"/>
                </a:cubicBezTo>
                <a:lnTo>
                  <a:pt x="205772" y="240068"/>
                </a:lnTo>
                <a:cubicBezTo>
                  <a:pt x="205772" y="258984"/>
                  <a:pt x="190393" y="274363"/>
                  <a:pt x="171477" y="274363"/>
                </a:cubicBezTo>
                <a:lnTo>
                  <a:pt x="34295" y="274363"/>
                </a:lnTo>
                <a:cubicBezTo>
                  <a:pt x="15379" y="274363"/>
                  <a:pt x="0" y="258984"/>
                  <a:pt x="0" y="240068"/>
                </a:cubicBezTo>
                <a:lnTo>
                  <a:pt x="0" y="120034"/>
                </a:lnTo>
                <a:cubicBezTo>
                  <a:pt x="0" y="101118"/>
                  <a:pt x="15379" y="85738"/>
                  <a:pt x="34295" y="85738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EAA1CC96-6DD1-BFC8-F131-5445094E1940}"/>
              </a:ext>
            </a:extLst>
          </p:cNvPr>
          <p:cNvSpPr/>
          <p:nvPr/>
        </p:nvSpPr>
        <p:spPr>
          <a:xfrm>
            <a:off x="1440405" y="3264327"/>
            <a:ext cx="2389243" cy="313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Settings</a:t>
            </a: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B115BC18-DE77-142C-D121-2DC4C7FD2070}"/>
              </a:ext>
            </a:extLst>
          </p:cNvPr>
          <p:cNvSpPr/>
          <p:nvPr/>
        </p:nvSpPr>
        <p:spPr>
          <a:xfrm>
            <a:off x="1440405" y="3571128"/>
            <a:ext cx="2377812" cy="289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password change options</a:t>
            </a: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8609C905-4029-5271-BE38-EB7A87662F09}"/>
              </a:ext>
            </a:extLst>
          </p:cNvPr>
          <p:cNvSpPr/>
          <p:nvPr/>
        </p:nvSpPr>
        <p:spPr>
          <a:xfrm>
            <a:off x="457270" y="4094318"/>
            <a:ext cx="6984821" cy="868816"/>
          </a:xfrm>
          <a:custGeom>
            <a:avLst/>
            <a:gdLst/>
            <a:ahLst/>
            <a:cxnLst/>
            <a:rect l="l" t="t" r="r" b="b"/>
            <a:pathLst>
              <a:path w="6984821" h="868816">
                <a:moveTo>
                  <a:pt x="91452" y="0"/>
                </a:moveTo>
                <a:lnTo>
                  <a:pt x="6893370" y="0"/>
                </a:lnTo>
                <a:cubicBezTo>
                  <a:pt x="6943877" y="0"/>
                  <a:pt x="6984821" y="40944"/>
                  <a:pt x="6984821" y="91452"/>
                </a:cubicBezTo>
                <a:lnTo>
                  <a:pt x="6984821" y="777364"/>
                </a:lnTo>
                <a:cubicBezTo>
                  <a:pt x="6984821" y="827871"/>
                  <a:pt x="6943877" y="868816"/>
                  <a:pt x="6893370" y="868816"/>
                </a:cubicBezTo>
                <a:lnTo>
                  <a:pt x="91452" y="868816"/>
                </a:lnTo>
                <a:cubicBezTo>
                  <a:pt x="40944" y="868816"/>
                  <a:pt x="0" y="827872"/>
                  <a:pt x="0" y="777364"/>
                </a:cubicBezTo>
                <a:lnTo>
                  <a:pt x="0" y="91452"/>
                </a:lnTo>
                <a:cubicBezTo>
                  <a:pt x="0" y="40944"/>
                  <a:pt x="40944" y="0"/>
                  <a:pt x="91452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E735A7C3-7C23-C943-A0D3-3C5E99E3B6FC}"/>
              </a:ext>
            </a:extLst>
          </p:cNvPr>
          <p:cNvSpPr/>
          <p:nvPr/>
        </p:nvSpPr>
        <p:spPr>
          <a:xfrm>
            <a:off x="610733" y="4334099"/>
            <a:ext cx="240068" cy="274363"/>
          </a:xfrm>
          <a:custGeom>
            <a:avLst/>
            <a:gdLst/>
            <a:ahLst/>
            <a:cxnLst/>
            <a:rect l="l" t="t" r="r" b="b"/>
            <a:pathLst>
              <a:path w="240068" h="274363">
                <a:moveTo>
                  <a:pt x="120034" y="0"/>
                </a:moveTo>
                <a:cubicBezTo>
                  <a:pt x="110549" y="0"/>
                  <a:pt x="102886" y="7663"/>
                  <a:pt x="102886" y="17148"/>
                </a:cubicBezTo>
                <a:lnTo>
                  <a:pt x="102886" y="18862"/>
                </a:lnTo>
                <a:cubicBezTo>
                  <a:pt x="63768" y="26793"/>
                  <a:pt x="34295" y="61410"/>
                  <a:pt x="34295" y="102886"/>
                </a:cubicBezTo>
                <a:lnTo>
                  <a:pt x="34295" y="114514"/>
                </a:lnTo>
                <a:cubicBezTo>
                  <a:pt x="34295" y="140289"/>
                  <a:pt x="25507" y="165314"/>
                  <a:pt x="9431" y="185463"/>
                </a:cubicBezTo>
                <a:lnTo>
                  <a:pt x="4180" y="192000"/>
                </a:lnTo>
                <a:cubicBezTo>
                  <a:pt x="1447" y="195376"/>
                  <a:pt x="0" y="199556"/>
                  <a:pt x="0" y="203897"/>
                </a:cubicBezTo>
                <a:cubicBezTo>
                  <a:pt x="0" y="214400"/>
                  <a:pt x="8520" y="222920"/>
                  <a:pt x="19023" y="222920"/>
                </a:cubicBezTo>
                <a:lnTo>
                  <a:pt x="220991" y="222920"/>
                </a:lnTo>
                <a:cubicBezTo>
                  <a:pt x="231494" y="222920"/>
                  <a:pt x="240014" y="214400"/>
                  <a:pt x="240014" y="203897"/>
                </a:cubicBezTo>
                <a:cubicBezTo>
                  <a:pt x="240014" y="199556"/>
                  <a:pt x="238567" y="195376"/>
                  <a:pt x="235834" y="192000"/>
                </a:cubicBezTo>
                <a:lnTo>
                  <a:pt x="230583" y="185463"/>
                </a:lnTo>
                <a:cubicBezTo>
                  <a:pt x="214560" y="165314"/>
                  <a:pt x="205772" y="140289"/>
                  <a:pt x="205772" y="114514"/>
                </a:cubicBezTo>
                <a:lnTo>
                  <a:pt x="205772" y="102886"/>
                </a:lnTo>
                <a:cubicBezTo>
                  <a:pt x="205772" y="61410"/>
                  <a:pt x="176300" y="26793"/>
                  <a:pt x="137181" y="18862"/>
                </a:cubicBezTo>
                <a:lnTo>
                  <a:pt x="137181" y="17148"/>
                </a:lnTo>
                <a:cubicBezTo>
                  <a:pt x="137181" y="7663"/>
                  <a:pt x="129519" y="0"/>
                  <a:pt x="120034" y="0"/>
                </a:cubicBezTo>
                <a:close/>
                <a:moveTo>
                  <a:pt x="86810" y="248641"/>
                </a:moveTo>
                <a:cubicBezTo>
                  <a:pt x="90615" y="263431"/>
                  <a:pt x="104065" y="274363"/>
                  <a:pt x="120034" y="274363"/>
                </a:cubicBezTo>
                <a:cubicBezTo>
                  <a:pt x="136003" y="274363"/>
                  <a:pt x="149453" y="263431"/>
                  <a:pt x="153257" y="248641"/>
                </a:cubicBezTo>
                <a:lnTo>
                  <a:pt x="86810" y="248641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214AC59B-1686-6D9B-89FA-7E71304C3C4A}"/>
              </a:ext>
            </a:extLst>
          </p:cNvPr>
          <p:cNvSpPr/>
          <p:nvPr/>
        </p:nvSpPr>
        <p:spPr>
          <a:xfrm>
            <a:off x="1440405" y="4226240"/>
            <a:ext cx="2183471" cy="285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 Chat </a:t>
            </a:r>
            <a:endParaRPr lang="en-US" sz="16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9E68337-D9EB-5979-34E7-01095A8DD313}"/>
              </a:ext>
            </a:extLst>
          </p:cNvPr>
          <p:cNvSpPr/>
          <p:nvPr/>
        </p:nvSpPr>
        <p:spPr>
          <a:xfrm>
            <a:off x="1440405" y="4578311"/>
            <a:ext cx="2172039" cy="285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 can chat with others </a:t>
            </a:r>
            <a:endParaRPr lang="en-US" sz="16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D6D81563-4AD2-4774-57D8-2D21890AFC1B}"/>
              </a:ext>
            </a:extLst>
          </p:cNvPr>
          <p:cNvSpPr/>
          <p:nvPr/>
        </p:nvSpPr>
        <p:spPr>
          <a:xfrm>
            <a:off x="220493" y="5248784"/>
            <a:ext cx="7324484" cy="3770899"/>
          </a:xfrm>
          <a:custGeom>
            <a:avLst/>
            <a:gdLst/>
            <a:ahLst/>
            <a:cxnLst/>
            <a:rect l="l" t="t" r="r" b="b"/>
            <a:pathLst>
              <a:path w="7533547" h="3978262">
                <a:moveTo>
                  <a:pt x="137170" y="0"/>
                </a:moveTo>
                <a:lnTo>
                  <a:pt x="7396377" y="0"/>
                </a:lnTo>
                <a:cubicBezTo>
                  <a:pt x="7472134" y="0"/>
                  <a:pt x="7533547" y="61413"/>
                  <a:pt x="7533547" y="137170"/>
                </a:cubicBezTo>
                <a:lnTo>
                  <a:pt x="7533547" y="3841091"/>
                </a:lnTo>
                <a:cubicBezTo>
                  <a:pt x="7533547" y="3916848"/>
                  <a:pt x="7472134" y="3978262"/>
                  <a:pt x="7396377" y="3978262"/>
                </a:cubicBezTo>
                <a:lnTo>
                  <a:pt x="137170" y="3978262"/>
                </a:lnTo>
                <a:cubicBezTo>
                  <a:pt x="61413" y="3978262"/>
                  <a:pt x="0" y="3916848"/>
                  <a:pt x="0" y="3841091"/>
                </a:cubicBezTo>
                <a:lnTo>
                  <a:pt x="0" y="137170"/>
                </a:lnTo>
                <a:cubicBezTo>
                  <a:pt x="0" y="61464"/>
                  <a:pt x="61464" y="0"/>
                  <a:pt x="1371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1477" dist="11431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68F9F90F-9F1D-2C32-67F9-8E518FA84DA8}"/>
              </a:ext>
            </a:extLst>
          </p:cNvPr>
          <p:cNvSpPr/>
          <p:nvPr/>
        </p:nvSpPr>
        <p:spPr>
          <a:xfrm>
            <a:off x="509189" y="5400770"/>
            <a:ext cx="308658" cy="274363"/>
          </a:xfrm>
          <a:custGeom>
            <a:avLst/>
            <a:gdLst/>
            <a:ahLst/>
            <a:cxnLst/>
            <a:rect l="l" t="t" r="r" b="b"/>
            <a:pathLst>
              <a:path w="308658" h="274363">
                <a:moveTo>
                  <a:pt x="154329" y="34295"/>
                </a:moveTo>
                <a:cubicBezTo>
                  <a:pt x="211131" y="34295"/>
                  <a:pt x="257215" y="80380"/>
                  <a:pt x="257215" y="137181"/>
                </a:cubicBezTo>
                <a:cubicBezTo>
                  <a:pt x="257215" y="193983"/>
                  <a:pt x="211131" y="240068"/>
                  <a:pt x="154329" y="240068"/>
                </a:cubicBezTo>
                <a:cubicBezTo>
                  <a:pt x="119391" y="240068"/>
                  <a:pt x="88471" y="222652"/>
                  <a:pt x="69877" y="195966"/>
                </a:cubicBezTo>
                <a:cubicBezTo>
                  <a:pt x="64465" y="188196"/>
                  <a:pt x="53747" y="186320"/>
                  <a:pt x="45977" y="191732"/>
                </a:cubicBezTo>
                <a:cubicBezTo>
                  <a:pt x="38207" y="197145"/>
                  <a:pt x="36332" y="207862"/>
                  <a:pt x="41744" y="215632"/>
                </a:cubicBezTo>
                <a:cubicBezTo>
                  <a:pt x="66501" y="251106"/>
                  <a:pt x="107709" y="274363"/>
                  <a:pt x="154329" y="274363"/>
                </a:cubicBezTo>
                <a:cubicBezTo>
                  <a:pt x="230100" y="274363"/>
                  <a:pt x="291511" y="212953"/>
                  <a:pt x="291511" y="137181"/>
                </a:cubicBezTo>
                <a:cubicBezTo>
                  <a:pt x="291511" y="61410"/>
                  <a:pt x="230100" y="0"/>
                  <a:pt x="154329" y="0"/>
                </a:cubicBezTo>
                <a:cubicBezTo>
                  <a:pt x="108405" y="0"/>
                  <a:pt x="67787" y="22560"/>
                  <a:pt x="42869" y="57177"/>
                </a:cubicBezTo>
                <a:lnTo>
                  <a:pt x="42869" y="42869"/>
                </a:lnTo>
                <a:cubicBezTo>
                  <a:pt x="42869" y="33384"/>
                  <a:pt x="35206" y="25722"/>
                  <a:pt x="25722" y="25722"/>
                </a:cubicBezTo>
                <a:cubicBezTo>
                  <a:pt x="16237" y="25722"/>
                  <a:pt x="8574" y="33384"/>
                  <a:pt x="8574" y="42869"/>
                </a:cubicBezTo>
                <a:lnTo>
                  <a:pt x="8574" y="102886"/>
                </a:lnTo>
                <a:cubicBezTo>
                  <a:pt x="8574" y="112371"/>
                  <a:pt x="16237" y="120034"/>
                  <a:pt x="25722" y="120034"/>
                </a:cubicBezTo>
                <a:lnTo>
                  <a:pt x="38904" y="120034"/>
                </a:lnTo>
                <a:cubicBezTo>
                  <a:pt x="39172" y="120034"/>
                  <a:pt x="39440" y="120034"/>
                  <a:pt x="39708" y="120034"/>
                </a:cubicBezTo>
                <a:lnTo>
                  <a:pt x="85792" y="120034"/>
                </a:lnTo>
                <a:cubicBezTo>
                  <a:pt x="95277" y="120034"/>
                  <a:pt x="102940" y="112371"/>
                  <a:pt x="102940" y="102886"/>
                </a:cubicBezTo>
                <a:cubicBezTo>
                  <a:pt x="102940" y="93401"/>
                  <a:pt x="95277" y="85738"/>
                  <a:pt x="85792" y="85738"/>
                </a:cubicBezTo>
                <a:lnTo>
                  <a:pt x="65268" y="85738"/>
                </a:lnTo>
                <a:cubicBezTo>
                  <a:pt x="83005" y="54980"/>
                  <a:pt x="116283" y="34295"/>
                  <a:pt x="154329" y="34295"/>
                </a:cubicBezTo>
                <a:close/>
                <a:moveTo>
                  <a:pt x="167190" y="81451"/>
                </a:moveTo>
                <a:cubicBezTo>
                  <a:pt x="167190" y="74324"/>
                  <a:pt x="161456" y="68591"/>
                  <a:pt x="154329" y="68591"/>
                </a:cubicBezTo>
                <a:cubicBezTo>
                  <a:pt x="147202" y="68591"/>
                  <a:pt x="141468" y="74324"/>
                  <a:pt x="141468" y="81451"/>
                </a:cubicBezTo>
                <a:lnTo>
                  <a:pt x="141468" y="137181"/>
                </a:lnTo>
                <a:cubicBezTo>
                  <a:pt x="141468" y="140611"/>
                  <a:pt x="142808" y="143880"/>
                  <a:pt x="145219" y="146291"/>
                </a:cubicBezTo>
                <a:lnTo>
                  <a:pt x="183802" y="184873"/>
                </a:lnTo>
                <a:cubicBezTo>
                  <a:pt x="188839" y="189911"/>
                  <a:pt x="196984" y="189911"/>
                  <a:pt x="201968" y="184873"/>
                </a:cubicBezTo>
                <a:cubicBezTo>
                  <a:pt x="206951" y="179836"/>
                  <a:pt x="207005" y="171691"/>
                  <a:pt x="201968" y="166708"/>
                </a:cubicBezTo>
                <a:lnTo>
                  <a:pt x="167136" y="131876"/>
                </a:lnTo>
                <a:lnTo>
                  <a:pt x="167136" y="81451"/>
                </a:ln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C81E4C66-9A23-A5E0-8054-557103A9A03C}"/>
              </a:ext>
            </a:extLst>
          </p:cNvPr>
          <p:cNvSpPr/>
          <p:nvPr/>
        </p:nvSpPr>
        <p:spPr>
          <a:xfrm>
            <a:off x="944313" y="5372801"/>
            <a:ext cx="2317872" cy="394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My Item History</a:t>
            </a:r>
            <a:endParaRPr lang="en-US" sz="16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F477A664-09DB-703D-6C91-6055CD6AA88E}"/>
              </a:ext>
            </a:extLst>
          </p:cNvPr>
          <p:cNvSpPr/>
          <p:nvPr/>
        </p:nvSpPr>
        <p:spPr>
          <a:xfrm>
            <a:off x="457270" y="5801115"/>
            <a:ext cx="6961958" cy="868816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>
            <a:extLst>
              <a:ext uri="{FF2B5EF4-FFF2-40B4-BE49-F238E27FC236}">
                <a16:creationId xmlns:a16="http://schemas.microsoft.com/office/drawing/2014/main" id="{05748700-8C6F-B731-139E-26C6822EEE29}"/>
              </a:ext>
            </a:extLst>
          </p:cNvPr>
          <p:cNvSpPr/>
          <p:nvPr/>
        </p:nvSpPr>
        <p:spPr>
          <a:xfrm>
            <a:off x="439259" y="5795022"/>
            <a:ext cx="45727" cy="868816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0D737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4E52E96D-6362-6E21-5A53-AD0E5ECAD124}"/>
              </a:ext>
            </a:extLst>
          </p:cNvPr>
          <p:cNvSpPr/>
          <p:nvPr/>
        </p:nvSpPr>
        <p:spPr>
          <a:xfrm>
            <a:off x="793644" y="5910097"/>
            <a:ext cx="1903829" cy="279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Items</a:t>
            </a: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1F924F7B-D955-5057-02C3-D7DA72A6285F}"/>
              </a:ext>
            </a:extLst>
          </p:cNvPr>
          <p:cNvSpPr/>
          <p:nvPr/>
        </p:nvSpPr>
        <p:spPr>
          <a:xfrm>
            <a:off x="772121" y="6241616"/>
            <a:ext cx="2490064" cy="279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you've reported lost</a:t>
            </a:r>
            <a:endParaRPr lang="en-US" sz="1600" dirty="0"/>
          </a:p>
        </p:txBody>
      </p:sp>
      <p:sp>
        <p:nvSpPr>
          <p:cNvPr id="40" name="Text 38">
            <a:extLst>
              <a:ext uri="{FF2B5EF4-FFF2-40B4-BE49-F238E27FC236}">
                <a16:creationId xmlns:a16="http://schemas.microsoft.com/office/drawing/2014/main" id="{866C57CB-46FF-B41F-A6FC-2C26FA1CCAB0}"/>
              </a:ext>
            </a:extLst>
          </p:cNvPr>
          <p:cNvSpPr/>
          <p:nvPr/>
        </p:nvSpPr>
        <p:spPr>
          <a:xfrm>
            <a:off x="6969211" y="6210604"/>
            <a:ext cx="130643" cy="674961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Shape 39">
            <a:extLst>
              <a:ext uri="{FF2B5EF4-FFF2-40B4-BE49-F238E27FC236}">
                <a16:creationId xmlns:a16="http://schemas.microsoft.com/office/drawing/2014/main" id="{9D612962-C475-272E-A9AE-1044CFA22AB0}"/>
              </a:ext>
            </a:extLst>
          </p:cNvPr>
          <p:cNvSpPr/>
          <p:nvPr/>
        </p:nvSpPr>
        <p:spPr>
          <a:xfrm>
            <a:off x="457270" y="6781503"/>
            <a:ext cx="6961958" cy="868816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40">
            <a:extLst>
              <a:ext uri="{FF2B5EF4-FFF2-40B4-BE49-F238E27FC236}">
                <a16:creationId xmlns:a16="http://schemas.microsoft.com/office/drawing/2014/main" id="{0C655726-BB50-BEB9-4CBD-B58861708C5F}"/>
              </a:ext>
            </a:extLst>
          </p:cNvPr>
          <p:cNvSpPr/>
          <p:nvPr/>
        </p:nvSpPr>
        <p:spPr>
          <a:xfrm>
            <a:off x="419605" y="6829265"/>
            <a:ext cx="45727" cy="868816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8BBD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BE938B38-7D21-C8B4-E208-96B6B8B642B5}"/>
              </a:ext>
            </a:extLst>
          </p:cNvPr>
          <p:cNvSpPr/>
          <p:nvPr/>
        </p:nvSpPr>
        <p:spPr>
          <a:xfrm>
            <a:off x="730766" y="6921430"/>
            <a:ext cx="1875255" cy="253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 Items</a:t>
            </a:r>
            <a:endParaRPr lang="en-US" sz="16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3D256167-E8CD-90F9-505C-6B295B5B13E6}"/>
              </a:ext>
            </a:extLst>
          </p:cNvPr>
          <p:cNvSpPr/>
          <p:nvPr/>
        </p:nvSpPr>
        <p:spPr>
          <a:xfrm>
            <a:off x="730767" y="7212267"/>
            <a:ext cx="2016141" cy="2656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you've reported found</a:t>
            </a:r>
            <a:endParaRPr lang="en-US" sz="16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45239DA2-84C5-142B-D08C-63520C507450}"/>
              </a:ext>
            </a:extLst>
          </p:cNvPr>
          <p:cNvSpPr/>
          <p:nvPr/>
        </p:nvSpPr>
        <p:spPr>
          <a:xfrm>
            <a:off x="6876648" y="7513379"/>
            <a:ext cx="365817" cy="369862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7" name="Shape 45">
            <a:extLst>
              <a:ext uri="{FF2B5EF4-FFF2-40B4-BE49-F238E27FC236}">
                <a16:creationId xmlns:a16="http://schemas.microsoft.com/office/drawing/2014/main" id="{C63B3B7F-C247-F719-9632-CB5CF04F09D5}"/>
              </a:ext>
            </a:extLst>
          </p:cNvPr>
          <p:cNvSpPr/>
          <p:nvPr/>
        </p:nvSpPr>
        <p:spPr>
          <a:xfrm>
            <a:off x="468701" y="7861974"/>
            <a:ext cx="6961958" cy="757244"/>
          </a:xfrm>
          <a:custGeom>
            <a:avLst/>
            <a:gdLst/>
            <a:ahLst/>
            <a:cxnLst/>
            <a:rect l="l" t="t" r="r" b="b"/>
            <a:pathLst>
              <a:path w="6961958" h="868816">
                <a:moveTo>
                  <a:pt x="45727" y="0"/>
                </a:moveTo>
                <a:lnTo>
                  <a:pt x="6870506" y="0"/>
                </a:lnTo>
                <a:cubicBezTo>
                  <a:pt x="6921014" y="0"/>
                  <a:pt x="6961958" y="40944"/>
                  <a:pt x="6961958" y="91452"/>
                </a:cubicBezTo>
                <a:lnTo>
                  <a:pt x="6961958" y="777364"/>
                </a:lnTo>
                <a:cubicBezTo>
                  <a:pt x="6961958" y="827871"/>
                  <a:pt x="6921014" y="868816"/>
                  <a:pt x="6870506" y="868816"/>
                </a:cubicBez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6">
            <a:extLst>
              <a:ext uri="{FF2B5EF4-FFF2-40B4-BE49-F238E27FC236}">
                <a16:creationId xmlns:a16="http://schemas.microsoft.com/office/drawing/2014/main" id="{66E8F48D-D79F-FC0C-D8CE-275454630BBF}"/>
              </a:ext>
            </a:extLst>
          </p:cNvPr>
          <p:cNvSpPr/>
          <p:nvPr/>
        </p:nvSpPr>
        <p:spPr>
          <a:xfrm>
            <a:off x="395497" y="7872729"/>
            <a:ext cx="67923" cy="735734"/>
          </a:xfrm>
          <a:custGeom>
            <a:avLst/>
            <a:gdLst/>
            <a:ahLst/>
            <a:cxnLst/>
            <a:rect l="l" t="t" r="r" b="b"/>
            <a:pathLst>
              <a:path w="45727" h="868816">
                <a:moveTo>
                  <a:pt x="45727" y="0"/>
                </a:moveTo>
                <a:lnTo>
                  <a:pt x="45727" y="0"/>
                </a:lnTo>
                <a:lnTo>
                  <a:pt x="45727" y="868816"/>
                </a:lnTo>
                <a:lnTo>
                  <a:pt x="45727" y="868816"/>
                </a:lnTo>
                <a:cubicBezTo>
                  <a:pt x="20473" y="868816"/>
                  <a:pt x="0" y="848343"/>
                  <a:pt x="0" y="823089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>
            <a:extLst>
              <a:ext uri="{FF2B5EF4-FFF2-40B4-BE49-F238E27FC236}">
                <a16:creationId xmlns:a16="http://schemas.microsoft.com/office/drawing/2014/main" id="{0E15C970-31D1-2AD5-F84B-CA5CF0B0C185}"/>
              </a:ext>
            </a:extLst>
          </p:cNvPr>
          <p:cNvSpPr/>
          <p:nvPr/>
        </p:nvSpPr>
        <p:spPr>
          <a:xfrm>
            <a:off x="730766" y="7979030"/>
            <a:ext cx="2136002" cy="251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2E333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Matches</a:t>
            </a:r>
            <a:endParaRPr lang="en-US" sz="1600" dirty="0"/>
          </a:p>
        </p:txBody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9370C47B-776F-D968-BFBA-7468FE748478}"/>
              </a:ext>
            </a:extLst>
          </p:cNvPr>
          <p:cNvSpPr/>
          <p:nvPr/>
        </p:nvSpPr>
        <p:spPr>
          <a:xfrm>
            <a:off x="730767" y="8320912"/>
            <a:ext cx="2272313" cy="1954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33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Items recovered or returned</a:t>
            </a:r>
            <a:endParaRPr lang="en-US" sz="1600" dirty="0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CBF6B997-75D3-B57D-DEDB-CF5BA03A907F}"/>
              </a:ext>
            </a:extLst>
          </p:cNvPr>
          <p:cNvSpPr/>
          <p:nvPr/>
        </p:nvSpPr>
        <p:spPr>
          <a:xfrm>
            <a:off x="6876648" y="8456638"/>
            <a:ext cx="354385" cy="295419"/>
          </a:xfrm>
          <a:prstGeom prst="rect">
            <a:avLst/>
          </a:prstGeom>
          <a:noFill/>
          <a:ln/>
        </p:spPr>
        <p:txBody>
          <a:bodyPr wrap="square" lIns="137181" tIns="45727" rIns="137181" bIns="4572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6DCAD58A-6499-587F-FC6F-C250CDD322F7}"/>
              </a:ext>
            </a:extLst>
          </p:cNvPr>
          <p:cNvSpPr/>
          <p:nvPr/>
        </p:nvSpPr>
        <p:spPr>
          <a:xfrm>
            <a:off x="594453" y="8516397"/>
            <a:ext cx="3429536" cy="503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 Lost</a:t>
            </a: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137C2F35-4455-2740-B9D3-6E5861BB68E5}"/>
              </a:ext>
            </a:extLst>
          </p:cNvPr>
          <p:cNvSpPr/>
          <p:nvPr/>
        </p:nvSpPr>
        <p:spPr>
          <a:xfrm>
            <a:off x="4476116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 Found</a:t>
            </a: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95086E32-2905-5FA3-ED02-529DC920C009}"/>
              </a:ext>
            </a:extLst>
          </p:cNvPr>
          <p:cNvSpPr/>
          <p:nvPr/>
        </p:nvSpPr>
        <p:spPr>
          <a:xfrm>
            <a:off x="8357779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BAC0ECEC-DCBB-D07B-C2B0-9FA38D5A6BB1}"/>
              </a:ext>
            </a:extLst>
          </p:cNvPr>
          <p:cNvSpPr/>
          <p:nvPr/>
        </p:nvSpPr>
        <p:spPr>
          <a:xfrm>
            <a:off x="12239442" y="8230747"/>
            <a:ext cx="3429536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40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Messages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07968D-464A-4E4C-6F34-23136AB7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00" y="1343221"/>
            <a:ext cx="8328091" cy="72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90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98E58-9D4C-7791-355A-C82C4FB1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D7B086-26F0-E02F-E418-631D013E3BA3}"/>
              </a:ext>
            </a:extLst>
          </p:cNvPr>
          <p:cNvSpPr/>
          <p:nvPr/>
        </p:nvSpPr>
        <p:spPr>
          <a:xfrm>
            <a:off x="459534" y="459534"/>
            <a:ext cx="1542884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7FC4CFF-3EFC-96CE-C6DB-069B6471C719}"/>
              </a:ext>
            </a:extLst>
          </p:cNvPr>
          <p:cNvSpPr/>
          <p:nvPr/>
        </p:nvSpPr>
        <p:spPr>
          <a:xfrm>
            <a:off x="459534" y="827160"/>
            <a:ext cx="15543723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Fuzzy Matching System 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A0A4C15-8708-C097-41FF-4C07CD49D0E7}"/>
              </a:ext>
            </a:extLst>
          </p:cNvPr>
          <p:cNvSpPr/>
          <p:nvPr/>
        </p:nvSpPr>
        <p:spPr>
          <a:xfrm>
            <a:off x="459534" y="1424554"/>
            <a:ext cx="1286694" cy="68930"/>
          </a:xfrm>
          <a:custGeom>
            <a:avLst/>
            <a:gdLst/>
            <a:ahLst/>
            <a:cxnLst/>
            <a:rect l="l" t="t" r="r" b="b"/>
            <a:pathLst>
              <a:path w="1286694" h="68930">
                <a:moveTo>
                  <a:pt x="0" y="0"/>
                </a:moveTo>
                <a:lnTo>
                  <a:pt x="1286694" y="0"/>
                </a:lnTo>
                <a:lnTo>
                  <a:pt x="1286694" y="68930"/>
                </a:lnTo>
                <a:lnTo>
                  <a:pt x="0" y="6893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9FFED03-74D8-37A1-55D7-8173E89D6A33}"/>
              </a:ext>
            </a:extLst>
          </p:cNvPr>
          <p:cNvSpPr/>
          <p:nvPr/>
        </p:nvSpPr>
        <p:spPr>
          <a:xfrm>
            <a:off x="689300" y="1907064"/>
            <a:ext cx="122925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Students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CC75EAE-5A05-0E4D-1941-6C0C8D5054A0}"/>
              </a:ext>
            </a:extLst>
          </p:cNvPr>
          <p:cNvSpPr/>
          <p:nvPr/>
        </p:nvSpPr>
        <p:spPr>
          <a:xfrm>
            <a:off x="689300" y="2228738"/>
            <a:ext cx="1344136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54AD492-80B0-8808-34D6-28A96CF567E5}"/>
              </a:ext>
            </a:extLst>
          </p:cNvPr>
          <p:cNvSpPr/>
          <p:nvPr/>
        </p:nvSpPr>
        <p:spPr>
          <a:xfrm>
            <a:off x="5863218" y="1907064"/>
            <a:ext cx="107990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Items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2E6B206-03C1-DCDF-7F6F-550ADEB985C5}"/>
              </a:ext>
            </a:extLst>
          </p:cNvPr>
          <p:cNvSpPr/>
          <p:nvPr/>
        </p:nvSpPr>
        <p:spPr>
          <a:xfrm>
            <a:off x="5863218" y="2228738"/>
            <a:ext cx="1194787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89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9430AF67-5796-6167-281D-A00C15600781}"/>
              </a:ext>
            </a:extLst>
          </p:cNvPr>
          <p:cNvSpPr/>
          <p:nvPr/>
        </p:nvSpPr>
        <p:spPr>
          <a:xfrm>
            <a:off x="11037135" y="1907064"/>
            <a:ext cx="1137346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3E1BCA7-7FA0-4874-BAC5-A4F3C42CA88F}"/>
              </a:ext>
            </a:extLst>
          </p:cNvPr>
          <p:cNvSpPr/>
          <p:nvPr/>
        </p:nvSpPr>
        <p:spPr>
          <a:xfrm>
            <a:off x="11037135" y="2228738"/>
            <a:ext cx="1252229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E7263274-6FA9-451E-945A-62FA0D39FA30}"/>
              </a:ext>
            </a:extLst>
          </p:cNvPr>
          <p:cNvSpPr/>
          <p:nvPr/>
        </p:nvSpPr>
        <p:spPr>
          <a:xfrm>
            <a:off x="670863" y="1579460"/>
            <a:ext cx="5233991" cy="2160936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DBE5A15-63A3-B277-5FFE-9FB4F2917C49}"/>
              </a:ext>
            </a:extLst>
          </p:cNvPr>
          <p:cNvSpPr/>
          <p:nvPr/>
        </p:nvSpPr>
        <p:spPr>
          <a:xfrm>
            <a:off x="793715" y="1746228"/>
            <a:ext cx="4957067" cy="354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Approximate Matching </a:t>
            </a:r>
            <a:endParaRPr lang="en-US" sz="160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86410F3-4690-D9FE-8B33-82BE81BFD1BD}"/>
              </a:ext>
            </a:extLst>
          </p:cNvPr>
          <p:cNvSpPr/>
          <p:nvPr/>
        </p:nvSpPr>
        <p:spPr>
          <a:xfrm>
            <a:off x="793715" y="2136832"/>
            <a:ext cx="4898553" cy="1503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B0EB8A2-C97D-1A88-302D-8292B7126C02}"/>
              </a:ext>
            </a:extLst>
          </p:cNvPr>
          <p:cNvSpPr/>
          <p:nvPr/>
        </p:nvSpPr>
        <p:spPr>
          <a:xfrm>
            <a:off x="1085648" y="2458505"/>
            <a:ext cx="2665295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DCDF7AB6-F392-9764-ADAC-C1CC7F8B7D43}"/>
              </a:ext>
            </a:extLst>
          </p:cNvPr>
          <p:cNvSpPr/>
          <p:nvPr/>
        </p:nvSpPr>
        <p:spPr>
          <a:xfrm>
            <a:off x="1085648" y="2831990"/>
            <a:ext cx="2780178" cy="36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F9DDA772-00B3-8661-2855-78310331730B}"/>
              </a:ext>
            </a:extLst>
          </p:cNvPr>
          <p:cNvSpPr/>
          <p:nvPr/>
        </p:nvSpPr>
        <p:spPr>
          <a:xfrm>
            <a:off x="1085648" y="3222593"/>
            <a:ext cx="2768690" cy="338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3E9A341E-6AA6-5558-867E-B63FC122DA8E}"/>
              </a:ext>
            </a:extLst>
          </p:cNvPr>
          <p:cNvSpPr/>
          <p:nvPr/>
        </p:nvSpPr>
        <p:spPr>
          <a:xfrm>
            <a:off x="680055" y="3879574"/>
            <a:ext cx="5159317" cy="2205762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FFC61583-B6A2-AD74-91FB-EDC773A5FE02}"/>
              </a:ext>
            </a:extLst>
          </p:cNvPr>
          <p:cNvSpPr/>
          <p:nvPr/>
        </p:nvSpPr>
        <p:spPr>
          <a:xfrm>
            <a:off x="827160" y="3973183"/>
            <a:ext cx="4898552" cy="43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Keyword Similarity </a:t>
            </a: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DCC8AE68-DCC9-99F4-8105-73718D98E0C1}"/>
              </a:ext>
            </a:extLst>
          </p:cNvPr>
          <p:cNvSpPr/>
          <p:nvPr/>
        </p:nvSpPr>
        <p:spPr>
          <a:xfrm>
            <a:off x="827160" y="4437081"/>
            <a:ext cx="4865108" cy="1336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Compares important words like color , type , and material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Gives more importance to relevant keywords  </a:t>
            </a:r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5BCD32BF-BC00-3537-1222-FD721D423C78}"/>
              </a:ext>
            </a:extLst>
          </p:cNvPr>
          <p:cNvSpPr/>
          <p:nvPr/>
        </p:nvSpPr>
        <p:spPr>
          <a:xfrm>
            <a:off x="999486" y="5244989"/>
            <a:ext cx="2481481" cy="338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D5E3C95E-4BBA-6ED8-ECB3-BF8B6EB407E3}"/>
              </a:ext>
            </a:extLst>
          </p:cNvPr>
          <p:cNvSpPr/>
          <p:nvPr/>
        </p:nvSpPr>
        <p:spPr>
          <a:xfrm>
            <a:off x="999487" y="5595945"/>
            <a:ext cx="3136316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0A54D9E3-560A-B492-3A48-E55D2FBFC8B7}"/>
              </a:ext>
            </a:extLst>
          </p:cNvPr>
          <p:cNvSpPr/>
          <p:nvPr/>
        </p:nvSpPr>
        <p:spPr>
          <a:xfrm>
            <a:off x="999487" y="5980241"/>
            <a:ext cx="2596329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6624AE27-8420-93C3-0B95-F676CBEA41ED}"/>
              </a:ext>
            </a:extLst>
          </p:cNvPr>
          <p:cNvSpPr/>
          <p:nvPr/>
        </p:nvSpPr>
        <p:spPr>
          <a:xfrm>
            <a:off x="1171811" y="5813100"/>
            <a:ext cx="3239712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D21AED25-BD2D-4325-E4E3-5396203B9A46}"/>
              </a:ext>
            </a:extLst>
          </p:cNvPr>
          <p:cNvSpPr/>
          <p:nvPr/>
        </p:nvSpPr>
        <p:spPr>
          <a:xfrm>
            <a:off x="827160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1763CDC0-6766-7C32-879E-316938ED0FA1}"/>
              </a:ext>
            </a:extLst>
          </p:cNvPr>
          <p:cNvSpPr/>
          <p:nvPr/>
        </p:nvSpPr>
        <p:spPr>
          <a:xfrm>
            <a:off x="4592751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C3BBE6C5-D897-2428-60BC-DE326B24E49D}"/>
              </a:ext>
            </a:extLst>
          </p:cNvPr>
          <p:cNvSpPr/>
          <p:nvPr/>
        </p:nvSpPr>
        <p:spPr>
          <a:xfrm>
            <a:off x="8364085" y="7214677"/>
            <a:ext cx="3297153" cy="2297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6" name="Text 54">
            <a:extLst>
              <a:ext uri="{FF2B5EF4-FFF2-40B4-BE49-F238E27FC236}">
                <a16:creationId xmlns:a16="http://schemas.microsoft.com/office/drawing/2014/main" id="{A4444596-2FFF-55FF-155E-F497B2CB0C7C}"/>
              </a:ext>
            </a:extLst>
          </p:cNvPr>
          <p:cNvSpPr/>
          <p:nvPr/>
        </p:nvSpPr>
        <p:spPr>
          <a:xfrm>
            <a:off x="12123932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D26D34D2-2EA2-3A33-3873-84A55EC38B12}"/>
              </a:ext>
            </a:extLst>
          </p:cNvPr>
          <p:cNvSpPr/>
          <p:nvPr/>
        </p:nvSpPr>
        <p:spPr>
          <a:xfrm>
            <a:off x="899894" y="7426337"/>
            <a:ext cx="4077944" cy="707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BBC6181-D84E-5EC9-F347-1BF60721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0" y="1579460"/>
            <a:ext cx="9377405" cy="655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E0C64-F9D1-1C94-481F-9C30CC495C86}"/>
              </a:ext>
            </a:extLst>
          </p:cNvPr>
          <p:cNvSpPr txBox="1"/>
          <p:nvPr/>
        </p:nvSpPr>
        <p:spPr>
          <a:xfrm>
            <a:off x="827160" y="2228738"/>
            <a:ext cx="4779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Matches items even if descriptions are not exactly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spelling changes                                 and similar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1814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36935D-742E-216C-8B3F-58F3AEFE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1E8ADC-67B8-D7AC-2E7B-D8A7513C39F7}"/>
              </a:ext>
            </a:extLst>
          </p:cNvPr>
          <p:cNvSpPr/>
          <p:nvPr/>
        </p:nvSpPr>
        <p:spPr>
          <a:xfrm>
            <a:off x="459534" y="459534"/>
            <a:ext cx="1542884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76B50C-5399-6FAB-AEBA-6B5263B4C2D6}"/>
              </a:ext>
            </a:extLst>
          </p:cNvPr>
          <p:cNvSpPr/>
          <p:nvPr/>
        </p:nvSpPr>
        <p:spPr>
          <a:xfrm>
            <a:off x="459534" y="827160"/>
            <a:ext cx="15543723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Chat Messaging  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AE2849F-9019-A752-1DC3-1F7C5E66B77D}"/>
              </a:ext>
            </a:extLst>
          </p:cNvPr>
          <p:cNvSpPr/>
          <p:nvPr/>
        </p:nvSpPr>
        <p:spPr>
          <a:xfrm>
            <a:off x="459534" y="1424554"/>
            <a:ext cx="1286694" cy="68930"/>
          </a:xfrm>
          <a:custGeom>
            <a:avLst/>
            <a:gdLst/>
            <a:ahLst/>
            <a:cxnLst/>
            <a:rect l="l" t="t" r="r" b="b"/>
            <a:pathLst>
              <a:path w="1286694" h="68930">
                <a:moveTo>
                  <a:pt x="0" y="0"/>
                </a:moveTo>
                <a:lnTo>
                  <a:pt x="1286694" y="0"/>
                </a:lnTo>
                <a:lnTo>
                  <a:pt x="1286694" y="68930"/>
                </a:lnTo>
                <a:lnTo>
                  <a:pt x="0" y="68930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9609B0A-0A9D-A405-2916-F733F418D3CC}"/>
              </a:ext>
            </a:extLst>
          </p:cNvPr>
          <p:cNvSpPr/>
          <p:nvPr/>
        </p:nvSpPr>
        <p:spPr>
          <a:xfrm>
            <a:off x="689300" y="1907064"/>
            <a:ext cx="122925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Students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3E5B5E-0F0A-C9CF-8F4D-F02EA1E94286}"/>
              </a:ext>
            </a:extLst>
          </p:cNvPr>
          <p:cNvSpPr/>
          <p:nvPr/>
        </p:nvSpPr>
        <p:spPr>
          <a:xfrm>
            <a:off x="689300" y="2228738"/>
            <a:ext cx="1344136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6EAD089-B852-570E-49EF-0255E8A99C54}"/>
              </a:ext>
            </a:extLst>
          </p:cNvPr>
          <p:cNvSpPr/>
          <p:nvPr/>
        </p:nvSpPr>
        <p:spPr>
          <a:xfrm>
            <a:off x="5863218" y="1907064"/>
            <a:ext cx="107990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Items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0A01B96-C301-4C16-7938-AA1752AE3EC4}"/>
              </a:ext>
            </a:extLst>
          </p:cNvPr>
          <p:cNvSpPr/>
          <p:nvPr/>
        </p:nvSpPr>
        <p:spPr>
          <a:xfrm>
            <a:off x="5863218" y="2228738"/>
            <a:ext cx="1194787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57" b="1" dirty="0">
                <a:solidFill>
                  <a:srgbClr val="F9F8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89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12CB8-672A-98B6-047F-D9EF5D583F50}"/>
              </a:ext>
            </a:extLst>
          </p:cNvPr>
          <p:cNvSpPr/>
          <p:nvPr/>
        </p:nvSpPr>
        <p:spPr>
          <a:xfrm>
            <a:off x="11037135" y="1907064"/>
            <a:ext cx="1137346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6CD522B-E182-85B8-C279-9DA63143DE0B}"/>
              </a:ext>
            </a:extLst>
          </p:cNvPr>
          <p:cNvSpPr/>
          <p:nvPr/>
        </p:nvSpPr>
        <p:spPr>
          <a:xfrm>
            <a:off x="11037135" y="2228738"/>
            <a:ext cx="1252229" cy="4595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7C147574-B141-0C6E-E089-B85C47911299}"/>
              </a:ext>
            </a:extLst>
          </p:cNvPr>
          <p:cNvSpPr/>
          <p:nvPr/>
        </p:nvSpPr>
        <p:spPr>
          <a:xfrm>
            <a:off x="670863" y="1579460"/>
            <a:ext cx="5233991" cy="2160936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8DD2568-9E42-8339-B69B-F027FCC93EEC}"/>
              </a:ext>
            </a:extLst>
          </p:cNvPr>
          <p:cNvSpPr/>
          <p:nvPr/>
        </p:nvSpPr>
        <p:spPr>
          <a:xfrm>
            <a:off x="793715" y="1746228"/>
            <a:ext cx="4957067" cy="354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 User Communication</a:t>
            </a:r>
            <a:endParaRPr lang="en-US" sz="160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099F169-7D94-D8D2-AE85-3C326571613F}"/>
              </a:ext>
            </a:extLst>
          </p:cNvPr>
          <p:cNvSpPr/>
          <p:nvPr/>
        </p:nvSpPr>
        <p:spPr>
          <a:xfrm>
            <a:off x="793715" y="2136832"/>
            <a:ext cx="4898553" cy="1503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3331">
                    <a:alpha val="80000"/>
                  </a:srgbClr>
                </a:solidFill>
              </a:rPr>
              <a:t>Allows Students to chat with each   other instantly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3331">
                    <a:alpha val="80000"/>
                  </a:srgbClr>
                </a:solidFill>
              </a:rPr>
              <a:t>Support One-to-One and group conversations</a:t>
            </a:r>
            <a:endParaRPr lang="en-US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CDFD549-3804-9D7F-65F9-27D8E2E5EF35}"/>
              </a:ext>
            </a:extLst>
          </p:cNvPr>
          <p:cNvSpPr/>
          <p:nvPr/>
        </p:nvSpPr>
        <p:spPr>
          <a:xfrm>
            <a:off x="1085648" y="2458505"/>
            <a:ext cx="2665295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0B7DD340-322A-5723-E0A0-79E00A9A70AA}"/>
              </a:ext>
            </a:extLst>
          </p:cNvPr>
          <p:cNvSpPr/>
          <p:nvPr/>
        </p:nvSpPr>
        <p:spPr>
          <a:xfrm>
            <a:off x="1085648" y="2831990"/>
            <a:ext cx="2780178" cy="36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6DDD0FA-D49A-2D5E-833E-5385EE5FEAD0}"/>
              </a:ext>
            </a:extLst>
          </p:cNvPr>
          <p:cNvSpPr/>
          <p:nvPr/>
        </p:nvSpPr>
        <p:spPr>
          <a:xfrm>
            <a:off x="1085648" y="3222593"/>
            <a:ext cx="2768690" cy="338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0FDA72B8-3AFD-E2D1-82D8-A9A3D09FC426}"/>
              </a:ext>
            </a:extLst>
          </p:cNvPr>
          <p:cNvSpPr/>
          <p:nvPr/>
        </p:nvSpPr>
        <p:spPr>
          <a:xfrm>
            <a:off x="663332" y="3952056"/>
            <a:ext cx="5159317" cy="2205762"/>
          </a:xfrm>
          <a:custGeom>
            <a:avLst/>
            <a:gdLst/>
            <a:ahLst/>
            <a:cxnLst/>
            <a:rect l="l" t="t" r="r" b="b"/>
            <a:pathLst>
              <a:path w="7582304" h="2297668">
                <a:moveTo>
                  <a:pt x="137860" y="0"/>
                </a:moveTo>
                <a:lnTo>
                  <a:pt x="7444444" y="0"/>
                </a:lnTo>
                <a:cubicBezTo>
                  <a:pt x="7520582" y="0"/>
                  <a:pt x="7582304" y="61722"/>
                  <a:pt x="7582304" y="137860"/>
                </a:cubicBezTo>
                <a:lnTo>
                  <a:pt x="7582304" y="2159808"/>
                </a:lnTo>
                <a:cubicBezTo>
                  <a:pt x="7582304" y="2235946"/>
                  <a:pt x="7520582" y="2297668"/>
                  <a:pt x="7444444" y="2297668"/>
                </a:cubicBezTo>
                <a:lnTo>
                  <a:pt x="137860" y="2297668"/>
                </a:lnTo>
                <a:cubicBezTo>
                  <a:pt x="61722" y="2297668"/>
                  <a:pt x="0" y="2235946"/>
                  <a:pt x="0" y="2159808"/>
                </a:cubicBezTo>
                <a:lnTo>
                  <a:pt x="0" y="137860"/>
                </a:lnTo>
                <a:cubicBezTo>
                  <a:pt x="0" y="61773"/>
                  <a:pt x="61773" y="0"/>
                  <a:pt x="1378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2325" dist="114883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88012813-8EAA-AEA8-0041-DB3387D81B2A}"/>
              </a:ext>
            </a:extLst>
          </p:cNvPr>
          <p:cNvSpPr/>
          <p:nvPr/>
        </p:nvSpPr>
        <p:spPr>
          <a:xfrm>
            <a:off x="827160" y="3973183"/>
            <a:ext cx="4898552" cy="433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Secure &amp;  Easy Sharing</a:t>
            </a: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D246CFD9-44B8-2236-9D11-A0B62828E955}"/>
              </a:ext>
            </a:extLst>
          </p:cNvPr>
          <p:cNvSpPr/>
          <p:nvPr/>
        </p:nvSpPr>
        <p:spPr>
          <a:xfrm>
            <a:off x="827160" y="4437081"/>
            <a:ext cx="4865108" cy="1497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3331">
                    <a:alpha val="80000"/>
                  </a:srgbClr>
                </a:solidFill>
              </a:rPr>
              <a:t>Chat messages are private and secure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3331">
                    <a:alpha val="80000"/>
                  </a:srgbClr>
                </a:solidFill>
              </a:rPr>
              <a:t>Users can share item details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3331">
                    <a:alpha val="80000"/>
                  </a:srgbClr>
                </a:solidFill>
              </a:rPr>
              <a:t>Helps in faster item identification  and confirmation                                  </a:t>
            </a:r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15D083C0-AC1F-07A0-C93A-84D0E93EF730}"/>
              </a:ext>
            </a:extLst>
          </p:cNvPr>
          <p:cNvSpPr/>
          <p:nvPr/>
        </p:nvSpPr>
        <p:spPr>
          <a:xfrm>
            <a:off x="999486" y="5244989"/>
            <a:ext cx="2481481" cy="338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66B61534-3C31-0229-6B3C-67657D52F775}"/>
              </a:ext>
            </a:extLst>
          </p:cNvPr>
          <p:cNvSpPr/>
          <p:nvPr/>
        </p:nvSpPr>
        <p:spPr>
          <a:xfrm>
            <a:off x="999487" y="5595945"/>
            <a:ext cx="3136316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1874E1BD-B4A4-92C1-EAD0-29B2B5C5FECD}"/>
              </a:ext>
            </a:extLst>
          </p:cNvPr>
          <p:cNvSpPr/>
          <p:nvPr/>
        </p:nvSpPr>
        <p:spPr>
          <a:xfrm>
            <a:off x="999487" y="5980241"/>
            <a:ext cx="2596329" cy="33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673E9078-F308-0077-D37D-7D3B02978B32}"/>
              </a:ext>
            </a:extLst>
          </p:cNvPr>
          <p:cNvSpPr/>
          <p:nvPr/>
        </p:nvSpPr>
        <p:spPr>
          <a:xfrm>
            <a:off x="1171811" y="5813100"/>
            <a:ext cx="3239712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8F3587EB-4AF9-BE86-AE50-D97CEED2BD87}"/>
              </a:ext>
            </a:extLst>
          </p:cNvPr>
          <p:cNvSpPr/>
          <p:nvPr/>
        </p:nvSpPr>
        <p:spPr>
          <a:xfrm>
            <a:off x="827160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1FD31A05-AFCE-AD97-7B7A-D3E63C9237C8}"/>
              </a:ext>
            </a:extLst>
          </p:cNvPr>
          <p:cNvSpPr/>
          <p:nvPr/>
        </p:nvSpPr>
        <p:spPr>
          <a:xfrm>
            <a:off x="4592751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EA230B70-A0BC-5DCD-6F55-972EB4080EB4}"/>
              </a:ext>
            </a:extLst>
          </p:cNvPr>
          <p:cNvSpPr/>
          <p:nvPr/>
        </p:nvSpPr>
        <p:spPr>
          <a:xfrm>
            <a:off x="8364085" y="7214677"/>
            <a:ext cx="3297153" cy="2297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6" name="Text 54">
            <a:extLst>
              <a:ext uri="{FF2B5EF4-FFF2-40B4-BE49-F238E27FC236}">
                <a16:creationId xmlns:a16="http://schemas.microsoft.com/office/drawing/2014/main" id="{E66EBFBE-CC33-FB01-B9D9-7CB9528D2C85}"/>
              </a:ext>
            </a:extLst>
          </p:cNvPr>
          <p:cNvSpPr/>
          <p:nvPr/>
        </p:nvSpPr>
        <p:spPr>
          <a:xfrm>
            <a:off x="12123932" y="6938957"/>
            <a:ext cx="3308642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C2600BC0-0158-67D6-7B12-B8440D7F872A}"/>
              </a:ext>
            </a:extLst>
          </p:cNvPr>
          <p:cNvSpPr/>
          <p:nvPr/>
        </p:nvSpPr>
        <p:spPr>
          <a:xfrm>
            <a:off x="899894" y="7426337"/>
            <a:ext cx="4077944" cy="707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D6C3AD-3D73-307F-7BE5-29596F59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0" y="1579460"/>
            <a:ext cx="9377405" cy="6554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AAEBB-C72F-6263-2366-FCFCC132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16" y="1635896"/>
            <a:ext cx="9377404" cy="64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63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C1B1A-878B-A591-EBEA-53B37C50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485E74-870D-EE08-EF7E-1AC2EB792DDC}"/>
              </a:ext>
            </a:extLst>
          </p:cNvPr>
          <p:cNvSpPr/>
          <p:nvPr/>
        </p:nvSpPr>
        <p:spPr>
          <a:xfrm>
            <a:off x="474974" y="474974"/>
            <a:ext cx="1540104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912145-FE83-286A-DC73-9ECAA51224FB}"/>
              </a:ext>
            </a:extLst>
          </p:cNvPr>
          <p:cNvSpPr/>
          <p:nvPr/>
        </p:nvSpPr>
        <p:spPr>
          <a:xfrm>
            <a:off x="462358" y="599656"/>
            <a:ext cx="15519790" cy="474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66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In Action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258F47E-1D18-FA18-A938-24848E12FF8D}"/>
              </a:ext>
            </a:extLst>
          </p:cNvPr>
          <p:cNvSpPr/>
          <p:nvPr/>
        </p:nvSpPr>
        <p:spPr>
          <a:xfrm>
            <a:off x="419886" y="1060362"/>
            <a:ext cx="1329928" cy="71246"/>
          </a:xfrm>
          <a:custGeom>
            <a:avLst/>
            <a:gdLst/>
            <a:ahLst/>
            <a:cxnLst/>
            <a:rect l="l" t="t" r="r" b="b"/>
            <a:pathLst>
              <a:path w="1329928" h="71246">
                <a:moveTo>
                  <a:pt x="0" y="0"/>
                </a:moveTo>
                <a:lnTo>
                  <a:pt x="1329928" y="0"/>
                </a:lnTo>
                <a:lnTo>
                  <a:pt x="1329928" y="71246"/>
                </a:lnTo>
                <a:lnTo>
                  <a:pt x="0" y="71246"/>
                </a:lnTo>
                <a:lnTo>
                  <a:pt x="0" y="0"/>
                </a:lnTo>
                <a:close/>
              </a:path>
            </a:pathLst>
          </a:custGeom>
          <a:solidFill>
            <a:srgbClr val="FFC9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A99588A-C973-D360-7919-12002A863217}"/>
              </a:ext>
            </a:extLst>
          </p:cNvPr>
          <p:cNvSpPr/>
          <p:nvPr/>
        </p:nvSpPr>
        <p:spPr>
          <a:xfrm>
            <a:off x="419886" y="1240874"/>
            <a:ext cx="7552093" cy="3464919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438D601-4798-CAA8-159C-5A863BB05C56}"/>
              </a:ext>
            </a:extLst>
          </p:cNvPr>
          <p:cNvSpPr/>
          <p:nvPr/>
        </p:nvSpPr>
        <p:spPr>
          <a:xfrm>
            <a:off x="1424923" y="1763345"/>
            <a:ext cx="2766726" cy="374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BF29A9F-9A84-30C1-2CF7-2AA460E74C01}"/>
              </a:ext>
            </a:extLst>
          </p:cNvPr>
          <p:cNvSpPr/>
          <p:nvPr/>
        </p:nvSpPr>
        <p:spPr>
          <a:xfrm>
            <a:off x="1015258" y="2683606"/>
            <a:ext cx="34791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941601F-2BD0-38B8-FAA4-4E0AAC8F44EF}"/>
              </a:ext>
            </a:extLst>
          </p:cNvPr>
          <p:cNvSpPr/>
          <p:nvPr/>
        </p:nvSpPr>
        <p:spPr>
          <a:xfrm>
            <a:off x="1015258" y="3063585"/>
            <a:ext cx="34910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3BE02E0-954B-C3F5-F0A9-3036C7C18FE3}"/>
              </a:ext>
            </a:extLst>
          </p:cNvPr>
          <p:cNvSpPr/>
          <p:nvPr/>
        </p:nvSpPr>
        <p:spPr>
          <a:xfrm>
            <a:off x="1015258" y="3443565"/>
            <a:ext cx="301608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82431C7-12BF-D678-938D-8824ABDBA15E}"/>
              </a:ext>
            </a:extLst>
          </p:cNvPr>
          <p:cNvSpPr/>
          <p:nvPr/>
        </p:nvSpPr>
        <p:spPr>
          <a:xfrm>
            <a:off x="1015258" y="3823544"/>
            <a:ext cx="2849847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7D7F590-D7AA-A822-0BB3-264DEFCE712C}"/>
              </a:ext>
            </a:extLst>
          </p:cNvPr>
          <p:cNvSpPr/>
          <p:nvPr/>
        </p:nvSpPr>
        <p:spPr>
          <a:xfrm>
            <a:off x="1015258" y="4203524"/>
            <a:ext cx="294484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EBC85669-22E3-61B8-A986-8C06DB00A27C}"/>
              </a:ext>
            </a:extLst>
          </p:cNvPr>
          <p:cNvSpPr/>
          <p:nvPr/>
        </p:nvSpPr>
        <p:spPr>
          <a:xfrm>
            <a:off x="8362373" y="1240874"/>
            <a:ext cx="7406035" cy="3372314"/>
          </a:xfrm>
          <a:custGeom>
            <a:avLst/>
            <a:gdLst/>
            <a:ahLst/>
            <a:cxnLst/>
            <a:rect l="l" t="t" r="r" b="b"/>
            <a:pathLst>
              <a:path w="7552093" h="2992339">
                <a:moveTo>
                  <a:pt x="142495" y="0"/>
                </a:moveTo>
                <a:lnTo>
                  <a:pt x="7409598" y="0"/>
                </a:lnTo>
                <a:cubicBezTo>
                  <a:pt x="7488296" y="0"/>
                  <a:pt x="7552093" y="63797"/>
                  <a:pt x="7552093" y="142495"/>
                </a:cubicBezTo>
                <a:lnTo>
                  <a:pt x="7552093" y="2849844"/>
                </a:lnTo>
                <a:cubicBezTo>
                  <a:pt x="7552094" y="2928542"/>
                  <a:pt x="7488296" y="2992339"/>
                  <a:pt x="7409598" y="2992339"/>
                </a:cubicBezTo>
                <a:lnTo>
                  <a:pt x="142495" y="2992339"/>
                </a:lnTo>
                <a:cubicBezTo>
                  <a:pt x="63797" y="2992339"/>
                  <a:pt x="0" y="2928542"/>
                  <a:pt x="0" y="2849844"/>
                </a:cubicBezTo>
                <a:lnTo>
                  <a:pt x="0" y="142495"/>
                </a:lnTo>
                <a:cubicBezTo>
                  <a:pt x="0" y="63797"/>
                  <a:pt x="63797" y="0"/>
                  <a:pt x="1424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886C3623-FF97-BB62-168C-6841149A0E48}"/>
              </a:ext>
            </a:extLst>
          </p:cNvPr>
          <p:cNvSpPr/>
          <p:nvPr/>
        </p:nvSpPr>
        <p:spPr>
          <a:xfrm>
            <a:off x="8549539" y="1978471"/>
            <a:ext cx="267173" cy="237487"/>
          </a:xfrm>
          <a:custGeom>
            <a:avLst/>
            <a:gdLst/>
            <a:ahLst/>
            <a:cxnLst/>
            <a:rect l="l" t="t" r="r" b="b"/>
            <a:pathLst>
              <a:path w="267173" h="237487">
                <a:moveTo>
                  <a:pt x="129690" y="14379"/>
                </a:moveTo>
                <a:cubicBezTo>
                  <a:pt x="123150" y="5334"/>
                  <a:pt x="112667" y="0"/>
                  <a:pt x="101535" y="0"/>
                </a:cubicBezTo>
                <a:cubicBezTo>
                  <a:pt x="82332" y="0"/>
                  <a:pt x="66793" y="15539"/>
                  <a:pt x="66793" y="34742"/>
                </a:cubicBezTo>
                <a:lnTo>
                  <a:pt x="66793" y="35855"/>
                </a:lnTo>
                <a:cubicBezTo>
                  <a:pt x="66793" y="65726"/>
                  <a:pt x="104828" y="97732"/>
                  <a:pt x="123475" y="111600"/>
                </a:cubicBezTo>
                <a:cubicBezTo>
                  <a:pt x="129505" y="116100"/>
                  <a:pt x="137622" y="116100"/>
                  <a:pt x="143652" y="111600"/>
                </a:cubicBezTo>
                <a:cubicBezTo>
                  <a:pt x="162298" y="97685"/>
                  <a:pt x="200333" y="65726"/>
                  <a:pt x="200333" y="35855"/>
                </a:cubicBezTo>
                <a:lnTo>
                  <a:pt x="200333" y="34742"/>
                </a:lnTo>
                <a:cubicBezTo>
                  <a:pt x="200333" y="15539"/>
                  <a:pt x="184795" y="0"/>
                  <a:pt x="165592" y="0"/>
                </a:cubicBezTo>
                <a:cubicBezTo>
                  <a:pt x="154459" y="0"/>
                  <a:pt x="143977" y="5334"/>
                  <a:pt x="137436" y="14379"/>
                </a:cubicBezTo>
                <a:lnTo>
                  <a:pt x="133587" y="19806"/>
                </a:lnTo>
                <a:lnTo>
                  <a:pt x="129690" y="14379"/>
                </a:lnTo>
                <a:close/>
                <a:moveTo>
                  <a:pt x="50698" y="158402"/>
                </a:moveTo>
                <a:lnTo>
                  <a:pt x="30938" y="178115"/>
                </a:lnTo>
                <a:lnTo>
                  <a:pt x="14843" y="178115"/>
                </a:lnTo>
                <a:cubicBezTo>
                  <a:pt x="6633" y="178115"/>
                  <a:pt x="0" y="184748"/>
                  <a:pt x="0" y="192958"/>
                </a:cubicBezTo>
                <a:lnTo>
                  <a:pt x="0" y="222644"/>
                </a:lnTo>
                <a:cubicBezTo>
                  <a:pt x="0" y="230854"/>
                  <a:pt x="6633" y="237487"/>
                  <a:pt x="14843" y="237487"/>
                </a:cubicBezTo>
                <a:lnTo>
                  <a:pt x="163504" y="237487"/>
                </a:lnTo>
                <a:cubicBezTo>
                  <a:pt x="176956" y="237487"/>
                  <a:pt x="190083" y="233173"/>
                  <a:pt x="200936" y="225195"/>
                </a:cubicBezTo>
                <a:lnTo>
                  <a:pt x="259659" y="181919"/>
                </a:lnTo>
                <a:cubicBezTo>
                  <a:pt x="267915" y="175843"/>
                  <a:pt x="269678" y="164247"/>
                  <a:pt x="263602" y="155990"/>
                </a:cubicBezTo>
                <a:cubicBezTo>
                  <a:pt x="257525" y="147734"/>
                  <a:pt x="245929" y="145971"/>
                  <a:pt x="237673" y="152047"/>
                </a:cubicBezTo>
                <a:lnTo>
                  <a:pt x="182104" y="192958"/>
                </a:lnTo>
                <a:lnTo>
                  <a:pt x="129876" y="192958"/>
                </a:lnTo>
                <a:cubicBezTo>
                  <a:pt x="123707" y="192958"/>
                  <a:pt x="118744" y="187995"/>
                  <a:pt x="118744" y="181826"/>
                </a:cubicBezTo>
                <a:cubicBezTo>
                  <a:pt x="118744" y="175657"/>
                  <a:pt x="123707" y="170694"/>
                  <a:pt x="129876" y="170694"/>
                </a:cubicBezTo>
                <a:lnTo>
                  <a:pt x="163272" y="170694"/>
                </a:lnTo>
                <a:cubicBezTo>
                  <a:pt x="171482" y="170694"/>
                  <a:pt x="178115" y="164061"/>
                  <a:pt x="178115" y="155851"/>
                </a:cubicBezTo>
                <a:cubicBezTo>
                  <a:pt x="178115" y="147641"/>
                  <a:pt x="171482" y="141008"/>
                  <a:pt x="163272" y="141008"/>
                </a:cubicBezTo>
                <a:lnTo>
                  <a:pt x="92676" y="141008"/>
                </a:lnTo>
                <a:cubicBezTo>
                  <a:pt x="76951" y="141008"/>
                  <a:pt x="61830" y="147270"/>
                  <a:pt x="50698" y="158402"/>
                </a:cubicBez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E50A529-3932-1443-EA09-6A09255F8214}"/>
              </a:ext>
            </a:extLst>
          </p:cNvPr>
          <p:cNvSpPr/>
          <p:nvPr/>
        </p:nvSpPr>
        <p:spPr>
          <a:xfrm>
            <a:off x="9172202" y="1759378"/>
            <a:ext cx="2576736" cy="342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893EF8C2-CA9B-0F42-984D-68FACD2AB444}"/>
              </a:ext>
            </a:extLst>
          </p:cNvPr>
          <p:cNvSpPr/>
          <p:nvPr/>
        </p:nvSpPr>
        <p:spPr>
          <a:xfrm>
            <a:off x="8762536" y="2683606"/>
            <a:ext cx="3229826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5EF11AF-E0DE-2EE5-FB9A-6E7008A452EC}"/>
              </a:ext>
            </a:extLst>
          </p:cNvPr>
          <p:cNvSpPr/>
          <p:nvPr/>
        </p:nvSpPr>
        <p:spPr>
          <a:xfrm>
            <a:off x="8762536" y="3063585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E1236060-F577-0AD7-6AE7-8C314B9244AE}"/>
              </a:ext>
            </a:extLst>
          </p:cNvPr>
          <p:cNvSpPr/>
          <p:nvPr/>
        </p:nvSpPr>
        <p:spPr>
          <a:xfrm>
            <a:off x="8762536" y="3443565"/>
            <a:ext cx="333669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1505321D-032B-8E2B-F1A1-1883E6E638AE}"/>
              </a:ext>
            </a:extLst>
          </p:cNvPr>
          <p:cNvSpPr/>
          <p:nvPr/>
        </p:nvSpPr>
        <p:spPr>
          <a:xfrm>
            <a:off x="8762536" y="3823544"/>
            <a:ext cx="296859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6C74E8D2-9A06-87BC-6166-212EF215A335}"/>
              </a:ext>
            </a:extLst>
          </p:cNvPr>
          <p:cNvSpPr/>
          <p:nvPr/>
        </p:nvSpPr>
        <p:spPr>
          <a:xfrm>
            <a:off x="8762536" y="4203524"/>
            <a:ext cx="364542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D99F12C0-4411-D2E1-2A20-968584EE65A5}"/>
              </a:ext>
            </a:extLst>
          </p:cNvPr>
          <p:cNvSpPr/>
          <p:nvPr/>
        </p:nvSpPr>
        <p:spPr>
          <a:xfrm>
            <a:off x="415602" y="5047346"/>
            <a:ext cx="7552093" cy="3752298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1239BAFC-C41D-0CF3-6EE3-2EC6AEB5FE96}"/>
              </a:ext>
            </a:extLst>
          </p:cNvPr>
          <p:cNvSpPr/>
          <p:nvPr/>
        </p:nvSpPr>
        <p:spPr>
          <a:xfrm>
            <a:off x="1424923" y="5450330"/>
            <a:ext cx="2659857" cy="391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  <a:endParaRPr lang="en-US" sz="16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905869CC-C478-9DFA-3201-75C3DBD08374}"/>
              </a:ext>
            </a:extLst>
          </p:cNvPr>
          <p:cNvSpPr/>
          <p:nvPr/>
        </p:nvSpPr>
        <p:spPr>
          <a:xfrm>
            <a:off x="1264619" y="6008427"/>
            <a:ext cx="372854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D30B6968-6862-F8A9-59A9-1C601B813981}"/>
              </a:ext>
            </a:extLst>
          </p:cNvPr>
          <p:cNvSpPr/>
          <p:nvPr/>
        </p:nvSpPr>
        <p:spPr>
          <a:xfrm>
            <a:off x="1264619" y="6673391"/>
            <a:ext cx="366917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06FA6EA0-0758-6453-6EF4-F59537E5BFE7}"/>
              </a:ext>
            </a:extLst>
          </p:cNvPr>
          <p:cNvSpPr/>
          <p:nvPr/>
        </p:nvSpPr>
        <p:spPr>
          <a:xfrm>
            <a:off x="1264619" y="7338355"/>
            <a:ext cx="298046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451AED72-73C8-1D43-11F8-7DCC235026EC}"/>
              </a:ext>
            </a:extLst>
          </p:cNvPr>
          <p:cNvSpPr/>
          <p:nvPr/>
        </p:nvSpPr>
        <p:spPr>
          <a:xfrm>
            <a:off x="1264619" y="8003319"/>
            <a:ext cx="30279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D078009F-FC17-F5B0-11EB-EC322D8DFEEE}"/>
              </a:ext>
            </a:extLst>
          </p:cNvPr>
          <p:cNvSpPr/>
          <p:nvPr/>
        </p:nvSpPr>
        <p:spPr>
          <a:xfrm>
            <a:off x="8362373" y="5050245"/>
            <a:ext cx="7406035" cy="3749399"/>
          </a:xfrm>
          <a:custGeom>
            <a:avLst/>
            <a:gdLst/>
            <a:ahLst/>
            <a:cxnLst/>
            <a:rect l="l" t="t" r="r" b="b"/>
            <a:pathLst>
              <a:path w="7552093" h="3752298">
                <a:moveTo>
                  <a:pt x="142475" y="0"/>
                </a:moveTo>
                <a:lnTo>
                  <a:pt x="7409619" y="0"/>
                </a:lnTo>
                <a:cubicBezTo>
                  <a:pt x="7488305" y="0"/>
                  <a:pt x="7552093" y="63788"/>
                  <a:pt x="7552093" y="142475"/>
                </a:cubicBezTo>
                <a:lnTo>
                  <a:pt x="7552093" y="3609823"/>
                </a:lnTo>
                <a:cubicBezTo>
                  <a:pt x="7552093" y="3688510"/>
                  <a:pt x="7488305" y="3752298"/>
                  <a:pt x="7409619" y="3752298"/>
                </a:cubicBezTo>
                <a:lnTo>
                  <a:pt x="142475" y="3752298"/>
                </a:lnTo>
                <a:cubicBezTo>
                  <a:pt x="63788" y="3752298"/>
                  <a:pt x="0" y="3688510"/>
                  <a:pt x="0" y="3609823"/>
                </a:cubicBezTo>
                <a:lnTo>
                  <a:pt x="0" y="142475"/>
                </a:lnTo>
                <a:cubicBezTo>
                  <a:pt x="0" y="63841"/>
                  <a:pt x="63841" y="0"/>
                  <a:pt x="1424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115" dist="11874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1" name="Shape 49">
            <a:extLst>
              <a:ext uri="{FF2B5EF4-FFF2-40B4-BE49-F238E27FC236}">
                <a16:creationId xmlns:a16="http://schemas.microsoft.com/office/drawing/2014/main" id="{63E83BB4-8D7C-4736-9B76-F8BFC57D0904}"/>
              </a:ext>
            </a:extLst>
          </p:cNvPr>
          <p:cNvSpPr/>
          <p:nvPr/>
        </p:nvSpPr>
        <p:spPr>
          <a:xfrm>
            <a:off x="8656037" y="5474080"/>
            <a:ext cx="207801" cy="237487"/>
          </a:xfrm>
          <a:custGeom>
            <a:avLst/>
            <a:gdLst/>
            <a:ahLst/>
            <a:cxnLst/>
            <a:rect l="l" t="t" r="r" b="b"/>
            <a:pathLst>
              <a:path w="207801" h="237487">
                <a:moveTo>
                  <a:pt x="103901" y="0"/>
                </a:moveTo>
                <a:cubicBezTo>
                  <a:pt x="95691" y="0"/>
                  <a:pt x="89058" y="6633"/>
                  <a:pt x="89058" y="14843"/>
                </a:cubicBezTo>
                <a:lnTo>
                  <a:pt x="89058" y="16327"/>
                </a:lnTo>
                <a:cubicBezTo>
                  <a:pt x="55197" y="23192"/>
                  <a:pt x="29686" y="53156"/>
                  <a:pt x="29686" y="89058"/>
                </a:cubicBezTo>
                <a:lnTo>
                  <a:pt x="29686" y="99123"/>
                </a:lnTo>
                <a:cubicBezTo>
                  <a:pt x="29686" y="121434"/>
                  <a:pt x="22079" y="143095"/>
                  <a:pt x="8164" y="160536"/>
                </a:cubicBezTo>
                <a:lnTo>
                  <a:pt x="3618" y="166195"/>
                </a:lnTo>
                <a:cubicBezTo>
                  <a:pt x="1252" y="169117"/>
                  <a:pt x="0" y="172735"/>
                  <a:pt x="0" y="176492"/>
                </a:cubicBezTo>
                <a:cubicBezTo>
                  <a:pt x="0" y="185583"/>
                  <a:pt x="7375" y="192958"/>
                  <a:pt x="16466" y="192958"/>
                </a:cubicBezTo>
                <a:lnTo>
                  <a:pt x="191289" y="192958"/>
                </a:lnTo>
                <a:cubicBezTo>
                  <a:pt x="200380" y="192958"/>
                  <a:pt x="207755" y="185583"/>
                  <a:pt x="207755" y="176492"/>
                </a:cubicBezTo>
                <a:cubicBezTo>
                  <a:pt x="207755" y="172735"/>
                  <a:pt x="206503" y="169117"/>
                  <a:pt x="204137" y="166195"/>
                </a:cubicBezTo>
                <a:lnTo>
                  <a:pt x="199591" y="160536"/>
                </a:lnTo>
                <a:cubicBezTo>
                  <a:pt x="185722" y="143095"/>
                  <a:pt x="178115" y="121434"/>
                  <a:pt x="178115" y="99123"/>
                </a:cubicBezTo>
                <a:lnTo>
                  <a:pt x="178115" y="89058"/>
                </a:lnTo>
                <a:cubicBezTo>
                  <a:pt x="178115" y="53156"/>
                  <a:pt x="152604" y="23192"/>
                  <a:pt x="118744" y="16327"/>
                </a:cubicBezTo>
                <a:lnTo>
                  <a:pt x="118744" y="14843"/>
                </a:lnTo>
                <a:cubicBezTo>
                  <a:pt x="118744" y="6633"/>
                  <a:pt x="112111" y="0"/>
                  <a:pt x="103901" y="0"/>
                </a:cubicBezTo>
                <a:close/>
                <a:moveTo>
                  <a:pt x="75142" y="215223"/>
                </a:moveTo>
                <a:cubicBezTo>
                  <a:pt x="78436" y="228025"/>
                  <a:pt x="90078" y="237487"/>
                  <a:pt x="103901" y="237487"/>
                </a:cubicBezTo>
                <a:cubicBezTo>
                  <a:pt x="117723" y="237487"/>
                  <a:pt x="129366" y="228025"/>
                  <a:pt x="132659" y="215223"/>
                </a:cubicBezTo>
                <a:lnTo>
                  <a:pt x="75142" y="215223"/>
                </a:lnTo>
                <a:close/>
              </a:path>
            </a:pathLst>
          </a:custGeom>
          <a:solidFill>
            <a:srgbClr val="F9F8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F0F5281E-442A-D7EB-1FBF-9AA6CACDC5E2}"/>
              </a:ext>
            </a:extLst>
          </p:cNvPr>
          <p:cNvSpPr/>
          <p:nvPr/>
        </p:nvSpPr>
        <p:spPr>
          <a:xfrm>
            <a:off x="9172202" y="5402836"/>
            <a:ext cx="2558924" cy="486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E333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</a:t>
            </a:r>
          </a:p>
        </p:txBody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895885FB-2E50-01E8-0F2C-F112A2EF07B7}"/>
              </a:ext>
            </a:extLst>
          </p:cNvPr>
          <p:cNvSpPr/>
          <p:nvPr/>
        </p:nvSpPr>
        <p:spPr>
          <a:xfrm>
            <a:off x="9011898" y="6008427"/>
            <a:ext cx="34554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991FD139-6266-014F-16B6-36402B7AEB12}"/>
              </a:ext>
            </a:extLst>
          </p:cNvPr>
          <p:cNvSpPr/>
          <p:nvPr/>
        </p:nvSpPr>
        <p:spPr>
          <a:xfrm>
            <a:off x="9011898" y="6673391"/>
            <a:ext cx="315858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1" name="Text 59">
            <a:extLst>
              <a:ext uri="{FF2B5EF4-FFF2-40B4-BE49-F238E27FC236}">
                <a16:creationId xmlns:a16="http://schemas.microsoft.com/office/drawing/2014/main" id="{C5394CDD-376A-7F94-A150-24E271A2CC1B}"/>
              </a:ext>
            </a:extLst>
          </p:cNvPr>
          <p:cNvSpPr/>
          <p:nvPr/>
        </p:nvSpPr>
        <p:spPr>
          <a:xfrm>
            <a:off x="9011898" y="7338355"/>
            <a:ext cx="3087334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4" name="Text 62">
            <a:extLst>
              <a:ext uri="{FF2B5EF4-FFF2-40B4-BE49-F238E27FC236}">
                <a16:creationId xmlns:a16="http://schemas.microsoft.com/office/drawing/2014/main" id="{B643F448-426E-EF06-5741-A07DE4126DD7}"/>
              </a:ext>
            </a:extLst>
          </p:cNvPr>
          <p:cNvSpPr/>
          <p:nvPr/>
        </p:nvSpPr>
        <p:spPr>
          <a:xfrm>
            <a:off x="9011898" y="8003319"/>
            <a:ext cx="305171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88022A-3DD7-F494-1C55-571CA764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7" y="1549604"/>
            <a:ext cx="6738637" cy="2867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230202-5023-1C01-B64C-51B03E07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64" y="1473161"/>
            <a:ext cx="7060830" cy="3015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C75225-2D8D-AED5-F902-01CC34E5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64" y="5325649"/>
            <a:ext cx="7060830" cy="32186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138DA7-7D80-6B4D-A237-C2AD784A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536" y="5426584"/>
            <a:ext cx="6632138" cy="311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6EF35-470C-2B55-1914-3BB746EAF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47" y="5325649"/>
            <a:ext cx="7068847" cy="3218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2AD0AA-1D3B-EED8-4DCA-FE59557EF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2145" y="5453689"/>
            <a:ext cx="6632138" cy="30906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8E3D81-81CC-3472-5C52-1F0114F49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647" y="1546142"/>
            <a:ext cx="6738636" cy="2867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32B4C14-54C4-7EC5-2CEC-09D06B312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63" y="1465896"/>
            <a:ext cx="7060829" cy="3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63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799</Words>
  <Application>Microsoft Office PowerPoint</Application>
  <PresentationFormat>Custom</PresentationFormat>
  <Paragraphs>218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Quattrocento Sans</vt:lpstr>
      <vt:lpstr>Liter</vt:lpstr>
      <vt:lpstr>Arial</vt:lpstr>
      <vt:lpstr>Hedvig Letters 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&amp; Found System</dc:title>
  <dc:subject>Lost &amp; Found System</dc:subject>
  <dc:creator>Kimi</dc:creator>
  <cp:lastModifiedBy>akhila adepu</cp:lastModifiedBy>
  <cp:revision>50</cp:revision>
  <dcterms:created xsi:type="dcterms:W3CDTF">2025-12-30T04:48:01Z</dcterms:created>
  <dcterms:modified xsi:type="dcterms:W3CDTF">2026-01-14T15:40:28Z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{"Label":"Lost &amp; Found System","ContentProducer":"001191110108MACG2KBH8F10000","ProduceID":"19b6d938-4272-880e-8000-0000e5a49b5e","ReservedCode1":"","ContentPropagator":"001191110108MACG2KBH8F20000","PropagateID":"19b6d938-4272-880e-8000-0000e5a49b5e","ReservedCode2":""}</vt:lpwstr>
  </property>
</Properties>
</file>